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56" r:id="rId2"/>
    <p:sldId id="284" r:id="rId3"/>
    <p:sldId id="380" r:id="rId4"/>
    <p:sldId id="381" r:id="rId5"/>
    <p:sldId id="382" r:id="rId6"/>
    <p:sldId id="384" r:id="rId7"/>
    <p:sldId id="383" r:id="rId8"/>
    <p:sldId id="299" r:id="rId9"/>
    <p:sldId id="332" r:id="rId10"/>
    <p:sldId id="387" r:id="rId11"/>
    <p:sldId id="333" r:id="rId12"/>
    <p:sldId id="377" r:id="rId13"/>
    <p:sldId id="336" r:id="rId14"/>
    <p:sldId id="337" r:id="rId15"/>
    <p:sldId id="374" r:id="rId16"/>
    <p:sldId id="340" r:id="rId17"/>
    <p:sldId id="373" r:id="rId18"/>
    <p:sldId id="341" r:id="rId19"/>
    <p:sldId id="342" r:id="rId20"/>
    <p:sldId id="343" r:id="rId21"/>
    <p:sldId id="344" r:id="rId22"/>
    <p:sldId id="345" r:id="rId23"/>
    <p:sldId id="376" r:id="rId24"/>
    <p:sldId id="346" r:id="rId25"/>
    <p:sldId id="347" r:id="rId26"/>
    <p:sldId id="348" r:id="rId27"/>
    <p:sldId id="349" r:id="rId28"/>
    <p:sldId id="350" r:id="rId29"/>
    <p:sldId id="351" r:id="rId30"/>
    <p:sldId id="352" r:id="rId31"/>
    <p:sldId id="353" r:id="rId32"/>
    <p:sldId id="354" r:id="rId33"/>
    <p:sldId id="378" r:id="rId34"/>
    <p:sldId id="386" r:id="rId35"/>
    <p:sldId id="355" r:id="rId36"/>
    <p:sldId id="356" r:id="rId37"/>
    <p:sldId id="379" r:id="rId38"/>
    <p:sldId id="361" r:id="rId39"/>
    <p:sldId id="362" r:id="rId40"/>
    <p:sldId id="363" r:id="rId41"/>
    <p:sldId id="266" r:id="rId42"/>
    <p:sldId id="274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FC3248-62C4-0C4C-939C-8B90127E9774}" v="291" dt="2020-04-01T08:46:06.1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34"/>
    <p:restoredTop sz="94694"/>
  </p:normalViewPr>
  <p:slideViewPr>
    <p:cSldViewPr snapToGrid="0" snapToObjects="1">
      <p:cViewPr varScale="1">
        <p:scale>
          <a:sx n="129" d="100"/>
          <a:sy n="129" d="100"/>
        </p:scale>
        <p:origin x="24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avir Teraiya" userId="735a0006-e49b-4e83-81be-81eb1d8b868e" providerId="ADAL" clId="{EE53CE4B-6B1A-8E4D-A1C4-42F92727BDC3}"/>
    <pc:docChg chg="undo custSel mod addSld delSld modSld sldOrd">
      <pc:chgData name="Mahavir Teraiya" userId="735a0006-e49b-4e83-81be-81eb1d8b868e" providerId="ADAL" clId="{EE53CE4B-6B1A-8E4D-A1C4-42F92727BDC3}" dt="2020-03-31T11:30:04.970" v="1627"/>
      <pc:docMkLst>
        <pc:docMk/>
      </pc:docMkLst>
      <pc:sldChg chg="modSp">
        <pc:chgData name="Mahavir Teraiya" userId="735a0006-e49b-4e83-81be-81eb1d8b868e" providerId="ADAL" clId="{EE53CE4B-6B1A-8E4D-A1C4-42F92727BDC3}" dt="2020-03-31T09:33:46.706" v="637" actId="1076"/>
        <pc:sldMkLst>
          <pc:docMk/>
          <pc:sldMk cId="4268326788" sldId="256"/>
        </pc:sldMkLst>
        <pc:spChg chg="mod">
          <ac:chgData name="Mahavir Teraiya" userId="735a0006-e49b-4e83-81be-81eb1d8b868e" providerId="ADAL" clId="{EE53CE4B-6B1A-8E4D-A1C4-42F92727BDC3}" dt="2020-03-31T09:33:16.691" v="636" actId="1076"/>
          <ac:spMkLst>
            <pc:docMk/>
            <pc:sldMk cId="4268326788" sldId="256"/>
            <ac:spMk id="2" creationId="{2F2BBB68-6038-544D-9DA3-D3E1A0057C2A}"/>
          </ac:spMkLst>
        </pc:spChg>
        <pc:spChg chg="mod">
          <ac:chgData name="Mahavir Teraiya" userId="735a0006-e49b-4e83-81be-81eb1d8b868e" providerId="ADAL" clId="{EE53CE4B-6B1A-8E4D-A1C4-42F92727BDC3}" dt="2020-03-31T09:33:46.706" v="637" actId="1076"/>
          <ac:spMkLst>
            <pc:docMk/>
            <pc:sldMk cId="4268326788" sldId="256"/>
            <ac:spMk id="3" creationId="{8E49BE5A-5BAE-4441-9E64-9F004420BF10}"/>
          </ac:spMkLst>
        </pc:spChg>
      </pc:sldChg>
      <pc:sldChg chg="del">
        <pc:chgData name="Mahavir Teraiya" userId="735a0006-e49b-4e83-81be-81eb1d8b868e" providerId="ADAL" clId="{EE53CE4B-6B1A-8E4D-A1C4-42F92727BDC3}" dt="2020-03-31T11:06:20.616" v="1386" actId="2696"/>
        <pc:sldMkLst>
          <pc:docMk/>
          <pc:sldMk cId="1629479067" sldId="257"/>
        </pc:sldMkLst>
      </pc:sldChg>
      <pc:sldChg chg="del">
        <pc:chgData name="Mahavir Teraiya" userId="735a0006-e49b-4e83-81be-81eb1d8b868e" providerId="ADAL" clId="{EE53CE4B-6B1A-8E4D-A1C4-42F92727BDC3}" dt="2020-03-31T11:06:22.492" v="1393" actId="2696"/>
        <pc:sldMkLst>
          <pc:docMk/>
          <pc:sldMk cId="2323436797" sldId="258"/>
        </pc:sldMkLst>
      </pc:sldChg>
      <pc:sldChg chg="del">
        <pc:chgData name="Mahavir Teraiya" userId="735a0006-e49b-4e83-81be-81eb1d8b868e" providerId="ADAL" clId="{EE53CE4B-6B1A-8E4D-A1C4-42F92727BDC3}" dt="2020-03-31T11:06:20.819" v="1387" actId="2696"/>
        <pc:sldMkLst>
          <pc:docMk/>
          <pc:sldMk cId="1026484199" sldId="259"/>
        </pc:sldMkLst>
      </pc:sldChg>
      <pc:sldChg chg="del">
        <pc:chgData name="Mahavir Teraiya" userId="735a0006-e49b-4e83-81be-81eb1d8b868e" providerId="ADAL" clId="{EE53CE4B-6B1A-8E4D-A1C4-42F92727BDC3}" dt="2020-03-31T11:06:23.206" v="1396" actId="2696"/>
        <pc:sldMkLst>
          <pc:docMk/>
          <pc:sldMk cId="4291781200" sldId="261"/>
        </pc:sldMkLst>
      </pc:sldChg>
      <pc:sldChg chg="del">
        <pc:chgData name="Mahavir Teraiya" userId="735a0006-e49b-4e83-81be-81eb1d8b868e" providerId="ADAL" clId="{EE53CE4B-6B1A-8E4D-A1C4-42F92727BDC3}" dt="2020-03-31T11:05:50.205" v="1337" actId="2696"/>
        <pc:sldMkLst>
          <pc:docMk/>
          <pc:sldMk cId="99853291" sldId="262"/>
        </pc:sldMkLst>
      </pc:sldChg>
      <pc:sldChg chg="addSp delSp add del">
        <pc:chgData name="Mahavir Teraiya" userId="735a0006-e49b-4e83-81be-81eb1d8b868e" providerId="ADAL" clId="{EE53CE4B-6B1A-8E4D-A1C4-42F92727BDC3}" dt="2020-03-31T11:30:04.970" v="1627"/>
        <pc:sldMkLst>
          <pc:docMk/>
          <pc:sldMk cId="2015407310" sldId="266"/>
        </pc:sldMkLst>
        <pc:spChg chg="add del">
          <ac:chgData name="Mahavir Teraiya" userId="735a0006-e49b-4e83-81be-81eb1d8b868e" providerId="ADAL" clId="{EE53CE4B-6B1A-8E4D-A1C4-42F92727BDC3}" dt="2020-03-31T11:30:04.970" v="1627"/>
          <ac:spMkLst>
            <pc:docMk/>
            <pc:sldMk cId="2015407310" sldId="266"/>
            <ac:spMk id="4" creationId="{EC535403-83E6-8342-A301-2CF2F5D253E5}"/>
          </ac:spMkLst>
        </pc:spChg>
      </pc:sldChg>
      <pc:sldChg chg="add del">
        <pc:chgData name="Mahavir Teraiya" userId="735a0006-e49b-4e83-81be-81eb1d8b868e" providerId="ADAL" clId="{EE53CE4B-6B1A-8E4D-A1C4-42F92727BDC3}" dt="2020-03-31T11:05:53.667" v="1342" actId="2696"/>
        <pc:sldMkLst>
          <pc:docMk/>
          <pc:sldMk cId="2411754311" sldId="274"/>
        </pc:sldMkLst>
      </pc:sldChg>
      <pc:sldChg chg="modSp">
        <pc:chgData name="Mahavir Teraiya" userId="735a0006-e49b-4e83-81be-81eb1d8b868e" providerId="ADAL" clId="{EE53CE4B-6B1A-8E4D-A1C4-42F92727BDC3}" dt="2020-03-31T11:07:06.736" v="1428" actId="20577"/>
        <pc:sldMkLst>
          <pc:docMk/>
          <pc:sldMk cId="1402676763" sldId="284"/>
        </pc:sldMkLst>
        <pc:spChg chg="mod">
          <ac:chgData name="Mahavir Teraiya" userId="735a0006-e49b-4e83-81be-81eb1d8b868e" providerId="ADAL" clId="{EE53CE4B-6B1A-8E4D-A1C4-42F92727BDC3}" dt="2020-03-31T11:07:06.736" v="1428" actId="20577"/>
          <ac:spMkLst>
            <pc:docMk/>
            <pc:sldMk cId="1402676763" sldId="284"/>
            <ac:spMk id="3" creationId="{C81E8E5A-A517-D546-909C-9308317420ED}"/>
          </ac:spMkLst>
        </pc:spChg>
      </pc:sldChg>
      <pc:sldChg chg="del">
        <pc:chgData name="Mahavir Teraiya" userId="735a0006-e49b-4e83-81be-81eb1d8b868e" providerId="ADAL" clId="{EE53CE4B-6B1A-8E4D-A1C4-42F92727BDC3}" dt="2020-03-31T11:05:49.386" v="1336" actId="2696"/>
        <pc:sldMkLst>
          <pc:docMk/>
          <pc:sldMk cId="84541745" sldId="285"/>
        </pc:sldMkLst>
      </pc:sldChg>
      <pc:sldChg chg="del">
        <pc:chgData name="Mahavir Teraiya" userId="735a0006-e49b-4e83-81be-81eb1d8b868e" providerId="ADAL" clId="{EE53CE4B-6B1A-8E4D-A1C4-42F92727BDC3}" dt="2020-03-31T11:05:50.443" v="1338" actId="2696"/>
        <pc:sldMkLst>
          <pc:docMk/>
          <pc:sldMk cId="462585730" sldId="286"/>
        </pc:sldMkLst>
      </pc:sldChg>
      <pc:sldChg chg="del">
        <pc:chgData name="Mahavir Teraiya" userId="735a0006-e49b-4e83-81be-81eb1d8b868e" providerId="ADAL" clId="{EE53CE4B-6B1A-8E4D-A1C4-42F92727BDC3}" dt="2020-03-31T11:06:21.720" v="1391" actId="2696"/>
        <pc:sldMkLst>
          <pc:docMk/>
          <pc:sldMk cId="3109585461" sldId="287"/>
        </pc:sldMkLst>
      </pc:sldChg>
      <pc:sldChg chg="del">
        <pc:chgData name="Mahavir Teraiya" userId="735a0006-e49b-4e83-81be-81eb1d8b868e" providerId="ADAL" clId="{EE53CE4B-6B1A-8E4D-A1C4-42F92727BDC3}" dt="2020-03-31T11:06:21.883" v="1392" actId="2696"/>
        <pc:sldMkLst>
          <pc:docMk/>
          <pc:sldMk cId="1047900979" sldId="288"/>
        </pc:sldMkLst>
      </pc:sldChg>
      <pc:sldChg chg="del">
        <pc:chgData name="Mahavir Teraiya" userId="735a0006-e49b-4e83-81be-81eb1d8b868e" providerId="ADAL" clId="{EE53CE4B-6B1A-8E4D-A1C4-42F92727BDC3}" dt="2020-03-31T11:06:21.470" v="1390" actId="2696"/>
        <pc:sldMkLst>
          <pc:docMk/>
          <pc:sldMk cId="1152011509" sldId="289"/>
        </pc:sldMkLst>
      </pc:sldChg>
      <pc:sldChg chg="del">
        <pc:chgData name="Mahavir Teraiya" userId="735a0006-e49b-4e83-81be-81eb1d8b868e" providerId="ADAL" clId="{EE53CE4B-6B1A-8E4D-A1C4-42F92727BDC3}" dt="2020-03-31T11:06:21.043" v="1388" actId="2696"/>
        <pc:sldMkLst>
          <pc:docMk/>
          <pc:sldMk cId="2964376930" sldId="290"/>
        </pc:sldMkLst>
      </pc:sldChg>
      <pc:sldChg chg="del">
        <pc:chgData name="Mahavir Teraiya" userId="735a0006-e49b-4e83-81be-81eb1d8b868e" providerId="ADAL" clId="{EE53CE4B-6B1A-8E4D-A1C4-42F92727BDC3}" dt="2020-03-31T11:06:22.738" v="1394" actId="2696"/>
        <pc:sldMkLst>
          <pc:docMk/>
          <pc:sldMk cId="581286831" sldId="291"/>
        </pc:sldMkLst>
      </pc:sldChg>
      <pc:sldChg chg="del">
        <pc:chgData name="Mahavir Teraiya" userId="735a0006-e49b-4e83-81be-81eb1d8b868e" providerId="ADAL" clId="{EE53CE4B-6B1A-8E4D-A1C4-42F92727BDC3}" dt="2020-03-31T11:06:22.966" v="1395" actId="2696"/>
        <pc:sldMkLst>
          <pc:docMk/>
          <pc:sldMk cId="3200188651" sldId="292"/>
        </pc:sldMkLst>
      </pc:sldChg>
      <pc:sldChg chg="del">
        <pc:chgData name="Mahavir Teraiya" userId="735a0006-e49b-4e83-81be-81eb1d8b868e" providerId="ADAL" clId="{EE53CE4B-6B1A-8E4D-A1C4-42F92727BDC3}" dt="2020-03-31T11:06:23.409" v="1397" actId="2696"/>
        <pc:sldMkLst>
          <pc:docMk/>
          <pc:sldMk cId="1160672374" sldId="293"/>
        </pc:sldMkLst>
      </pc:sldChg>
      <pc:sldChg chg="del">
        <pc:chgData name="Mahavir Teraiya" userId="735a0006-e49b-4e83-81be-81eb1d8b868e" providerId="ADAL" clId="{EE53CE4B-6B1A-8E4D-A1C4-42F92727BDC3}" dt="2020-03-31T11:06:23.746" v="1398" actId="2696"/>
        <pc:sldMkLst>
          <pc:docMk/>
          <pc:sldMk cId="3961997429" sldId="294"/>
        </pc:sldMkLst>
      </pc:sldChg>
      <pc:sldChg chg="del">
        <pc:chgData name="Mahavir Teraiya" userId="735a0006-e49b-4e83-81be-81eb1d8b868e" providerId="ADAL" clId="{EE53CE4B-6B1A-8E4D-A1C4-42F92727BDC3}" dt="2020-03-31T11:05:50.621" v="1339" actId="2696"/>
        <pc:sldMkLst>
          <pc:docMk/>
          <pc:sldMk cId="2452329363" sldId="295"/>
        </pc:sldMkLst>
      </pc:sldChg>
      <pc:sldChg chg="del">
        <pc:chgData name="Mahavir Teraiya" userId="735a0006-e49b-4e83-81be-81eb1d8b868e" providerId="ADAL" clId="{EE53CE4B-6B1A-8E4D-A1C4-42F92727BDC3}" dt="2020-03-31T11:06:21.248" v="1389" actId="2696"/>
        <pc:sldMkLst>
          <pc:docMk/>
          <pc:sldMk cId="1677652200" sldId="297"/>
        </pc:sldMkLst>
      </pc:sldChg>
      <pc:sldChg chg="del">
        <pc:chgData name="Mahavir Teraiya" userId="735a0006-e49b-4e83-81be-81eb1d8b868e" providerId="ADAL" clId="{EE53CE4B-6B1A-8E4D-A1C4-42F92727BDC3}" dt="2020-03-31T11:05:42.244" v="1335" actId="2696"/>
        <pc:sldMkLst>
          <pc:docMk/>
          <pc:sldMk cId="3605027863" sldId="298"/>
        </pc:sldMkLst>
      </pc:sldChg>
      <pc:sldChg chg="addSp modSp">
        <pc:chgData name="Mahavir Teraiya" userId="735a0006-e49b-4e83-81be-81eb1d8b868e" providerId="ADAL" clId="{EE53CE4B-6B1A-8E4D-A1C4-42F92727BDC3}" dt="2020-03-31T11:28:25.356" v="1591"/>
        <pc:sldMkLst>
          <pc:docMk/>
          <pc:sldMk cId="1464077528" sldId="299"/>
        </pc:sldMkLst>
        <pc:spChg chg="add mod">
          <ac:chgData name="Mahavir Teraiya" userId="735a0006-e49b-4e83-81be-81eb1d8b868e" providerId="ADAL" clId="{EE53CE4B-6B1A-8E4D-A1C4-42F92727BDC3}" dt="2020-03-31T11:26:29.050" v="1583" actId="1076"/>
          <ac:spMkLst>
            <pc:docMk/>
            <pc:sldMk cId="1464077528" sldId="299"/>
            <ac:spMk id="8" creationId="{D1E355CB-407E-8546-99E7-C0494B2210D5}"/>
          </ac:spMkLst>
        </pc:spChg>
        <pc:spChg chg="add">
          <ac:chgData name="Mahavir Teraiya" userId="735a0006-e49b-4e83-81be-81eb1d8b868e" providerId="ADAL" clId="{EE53CE4B-6B1A-8E4D-A1C4-42F92727BDC3}" dt="2020-03-31T11:28:25.356" v="1591"/>
          <ac:spMkLst>
            <pc:docMk/>
            <pc:sldMk cId="1464077528" sldId="299"/>
            <ac:spMk id="13" creationId="{D801F133-352A-D046-AB72-1BA829E1F7B6}"/>
          </ac:spMkLst>
        </pc:spChg>
        <pc:picChg chg="mod">
          <ac:chgData name="Mahavir Teraiya" userId="735a0006-e49b-4e83-81be-81eb1d8b868e" providerId="ADAL" clId="{EE53CE4B-6B1A-8E4D-A1C4-42F92727BDC3}" dt="2020-03-31T11:26:32.985" v="1584" actId="1076"/>
          <ac:picMkLst>
            <pc:docMk/>
            <pc:sldMk cId="1464077528" sldId="299"/>
            <ac:picMk id="6" creationId="{604B5FA0-9980-9E4C-84A9-0EBF1E662F0A}"/>
          </ac:picMkLst>
        </pc:picChg>
      </pc:sldChg>
      <pc:sldChg chg="del">
        <pc:chgData name="Mahavir Teraiya" userId="735a0006-e49b-4e83-81be-81eb1d8b868e" providerId="ADAL" clId="{EE53CE4B-6B1A-8E4D-A1C4-42F92727BDC3}" dt="2020-03-31T11:06:13.676" v="1354" actId="2696"/>
        <pc:sldMkLst>
          <pc:docMk/>
          <pc:sldMk cId="994113771" sldId="300"/>
        </pc:sldMkLst>
      </pc:sldChg>
      <pc:sldChg chg="del">
        <pc:chgData name="Mahavir Teraiya" userId="735a0006-e49b-4e83-81be-81eb1d8b868e" providerId="ADAL" clId="{EE53CE4B-6B1A-8E4D-A1C4-42F92727BDC3}" dt="2020-03-31T11:06:13.994" v="1355" actId="2696"/>
        <pc:sldMkLst>
          <pc:docMk/>
          <pc:sldMk cId="3725167586" sldId="301"/>
        </pc:sldMkLst>
      </pc:sldChg>
      <pc:sldChg chg="del">
        <pc:chgData name="Mahavir Teraiya" userId="735a0006-e49b-4e83-81be-81eb1d8b868e" providerId="ADAL" clId="{EE53CE4B-6B1A-8E4D-A1C4-42F92727BDC3}" dt="2020-03-31T11:06:14.224" v="1356" actId="2696"/>
        <pc:sldMkLst>
          <pc:docMk/>
          <pc:sldMk cId="1166657851" sldId="302"/>
        </pc:sldMkLst>
      </pc:sldChg>
      <pc:sldChg chg="del">
        <pc:chgData name="Mahavir Teraiya" userId="735a0006-e49b-4e83-81be-81eb1d8b868e" providerId="ADAL" clId="{EE53CE4B-6B1A-8E4D-A1C4-42F92727BDC3}" dt="2020-03-31T11:06:14.449" v="1357" actId="2696"/>
        <pc:sldMkLst>
          <pc:docMk/>
          <pc:sldMk cId="820996303" sldId="303"/>
        </pc:sldMkLst>
      </pc:sldChg>
      <pc:sldChg chg="del">
        <pc:chgData name="Mahavir Teraiya" userId="735a0006-e49b-4e83-81be-81eb1d8b868e" providerId="ADAL" clId="{EE53CE4B-6B1A-8E4D-A1C4-42F92727BDC3}" dt="2020-03-31T11:06:14.630" v="1358" actId="2696"/>
        <pc:sldMkLst>
          <pc:docMk/>
          <pc:sldMk cId="3374429836" sldId="304"/>
        </pc:sldMkLst>
      </pc:sldChg>
      <pc:sldChg chg="del">
        <pc:chgData name="Mahavir Teraiya" userId="735a0006-e49b-4e83-81be-81eb1d8b868e" providerId="ADAL" clId="{EE53CE4B-6B1A-8E4D-A1C4-42F92727BDC3}" dt="2020-03-31T11:06:14.829" v="1359" actId="2696"/>
        <pc:sldMkLst>
          <pc:docMk/>
          <pc:sldMk cId="1035326847" sldId="305"/>
        </pc:sldMkLst>
      </pc:sldChg>
      <pc:sldChg chg="del">
        <pc:chgData name="Mahavir Teraiya" userId="735a0006-e49b-4e83-81be-81eb1d8b868e" providerId="ADAL" clId="{EE53CE4B-6B1A-8E4D-A1C4-42F92727BDC3}" dt="2020-03-31T11:06:15.033" v="1360" actId="2696"/>
        <pc:sldMkLst>
          <pc:docMk/>
          <pc:sldMk cId="3759425023" sldId="306"/>
        </pc:sldMkLst>
      </pc:sldChg>
      <pc:sldChg chg="del">
        <pc:chgData name="Mahavir Teraiya" userId="735a0006-e49b-4e83-81be-81eb1d8b868e" providerId="ADAL" clId="{EE53CE4B-6B1A-8E4D-A1C4-42F92727BDC3}" dt="2020-03-31T11:06:15.225" v="1361" actId="2696"/>
        <pc:sldMkLst>
          <pc:docMk/>
          <pc:sldMk cId="1258393597" sldId="307"/>
        </pc:sldMkLst>
      </pc:sldChg>
      <pc:sldChg chg="del">
        <pc:chgData name="Mahavir Teraiya" userId="735a0006-e49b-4e83-81be-81eb1d8b868e" providerId="ADAL" clId="{EE53CE4B-6B1A-8E4D-A1C4-42F92727BDC3}" dt="2020-03-31T11:06:15.432" v="1362" actId="2696"/>
        <pc:sldMkLst>
          <pc:docMk/>
          <pc:sldMk cId="3591882273" sldId="308"/>
        </pc:sldMkLst>
      </pc:sldChg>
      <pc:sldChg chg="del">
        <pc:chgData name="Mahavir Teraiya" userId="735a0006-e49b-4e83-81be-81eb1d8b868e" providerId="ADAL" clId="{EE53CE4B-6B1A-8E4D-A1C4-42F92727BDC3}" dt="2020-03-31T11:06:15.652" v="1363" actId="2696"/>
        <pc:sldMkLst>
          <pc:docMk/>
          <pc:sldMk cId="3236113873" sldId="309"/>
        </pc:sldMkLst>
      </pc:sldChg>
      <pc:sldChg chg="del">
        <pc:chgData name="Mahavir Teraiya" userId="735a0006-e49b-4e83-81be-81eb1d8b868e" providerId="ADAL" clId="{EE53CE4B-6B1A-8E4D-A1C4-42F92727BDC3}" dt="2020-03-31T11:06:15.846" v="1364" actId="2696"/>
        <pc:sldMkLst>
          <pc:docMk/>
          <pc:sldMk cId="3393524467" sldId="310"/>
        </pc:sldMkLst>
      </pc:sldChg>
      <pc:sldChg chg="del">
        <pc:chgData name="Mahavir Teraiya" userId="735a0006-e49b-4e83-81be-81eb1d8b868e" providerId="ADAL" clId="{EE53CE4B-6B1A-8E4D-A1C4-42F92727BDC3}" dt="2020-03-31T11:06:16.037" v="1365" actId="2696"/>
        <pc:sldMkLst>
          <pc:docMk/>
          <pc:sldMk cId="373799124" sldId="311"/>
        </pc:sldMkLst>
      </pc:sldChg>
      <pc:sldChg chg="del">
        <pc:chgData name="Mahavir Teraiya" userId="735a0006-e49b-4e83-81be-81eb1d8b868e" providerId="ADAL" clId="{EE53CE4B-6B1A-8E4D-A1C4-42F92727BDC3}" dt="2020-03-31T11:06:16.272" v="1366" actId="2696"/>
        <pc:sldMkLst>
          <pc:docMk/>
          <pc:sldMk cId="2614741285" sldId="312"/>
        </pc:sldMkLst>
      </pc:sldChg>
      <pc:sldChg chg="del">
        <pc:chgData name="Mahavir Teraiya" userId="735a0006-e49b-4e83-81be-81eb1d8b868e" providerId="ADAL" clId="{EE53CE4B-6B1A-8E4D-A1C4-42F92727BDC3}" dt="2020-03-31T11:06:16.445" v="1367" actId="2696"/>
        <pc:sldMkLst>
          <pc:docMk/>
          <pc:sldMk cId="3547163172" sldId="313"/>
        </pc:sldMkLst>
      </pc:sldChg>
      <pc:sldChg chg="del">
        <pc:chgData name="Mahavir Teraiya" userId="735a0006-e49b-4e83-81be-81eb1d8b868e" providerId="ADAL" clId="{EE53CE4B-6B1A-8E4D-A1C4-42F92727BDC3}" dt="2020-03-31T11:06:16.636" v="1368" actId="2696"/>
        <pc:sldMkLst>
          <pc:docMk/>
          <pc:sldMk cId="2203945264" sldId="314"/>
        </pc:sldMkLst>
      </pc:sldChg>
      <pc:sldChg chg="del">
        <pc:chgData name="Mahavir Teraiya" userId="735a0006-e49b-4e83-81be-81eb1d8b868e" providerId="ADAL" clId="{EE53CE4B-6B1A-8E4D-A1C4-42F92727BDC3}" dt="2020-03-31T11:06:16.840" v="1369" actId="2696"/>
        <pc:sldMkLst>
          <pc:docMk/>
          <pc:sldMk cId="1517542750" sldId="315"/>
        </pc:sldMkLst>
      </pc:sldChg>
      <pc:sldChg chg="del">
        <pc:chgData name="Mahavir Teraiya" userId="735a0006-e49b-4e83-81be-81eb1d8b868e" providerId="ADAL" clId="{EE53CE4B-6B1A-8E4D-A1C4-42F92727BDC3}" dt="2020-03-31T11:06:17.034" v="1370" actId="2696"/>
        <pc:sldMkLst>
          <pc:docMk/>
          <pc:sldMk cId="1632983192" sldId="316"/>
        </pc:sldMkLst>
      </pc:sldChg>
      <pc:sldChg chg="del">
        <pc:chgData name="Mahavir Teraiya" userId="735a0006-e49b-4e83-81be-81eb1d8b868e" providerId="ADAL" clId="{EE53CE4B-6B1A-8E4D-A1C4-42F92727BDC3}" dt="2020-03-31T11:06:17.236" v="1371" actId="2696"/>
        <pc:sldMkLst>
          <pc:docMk/>
          <pc:sldMk cId="1267341428" sldId="317"/>
        </pc:sldMkLst>
      </pc:sldChg>
      <pc:sldChg chg="del">
        <pc:chgData name="Mahavir Teraiya" userId="735a0006-e49b-4e83-81be-81eb1d8b868e" providerId="ADAL" clId="{EE53CE4B-6B1A-8E4D-A1C4-42F92727BDC3}" dt="2020-03-31T11:06:17.468" v="1372" actId="2696"/>
        <pc:sldMkLst>
          <pc:docMk/>
          <pc:sldMk cId="3283789585" sldId="318"/>
        </pc:sldMkLst>
      </pc:sldChg>
      <pc:sldChg chg="del">
        <pc:chgData name="Mahavir Teraiya" userId="735a0006-e49b-4e83-81be-81eb1d8b868e" providerId="ADAL" clId="{EE53CE4B-6B1A-8E4D-A1C4-42F92727BDC3}" dt="2020-03-31T11:06:17.650" v="1373" actId="2696"/>
        <pc:sldMkLst>
          <pc:docMk/>
          <pc:sldMk cId="2082548552" sldId="319"/>
        </pc:sldMkLst>
      </pc:sldChg>
      <pc:sldChg chg="del">
        <pc:chgData name="Mahavir Teraiya" userId="735a0006-e49b-4e83-81be-81eb1d8b868e" providerId="ADAL" clId="{EE53CE4B-6B1A-8E4D-A1C4-42F92727BDC3}" dt="2020-03-31T11:06:17.849" v="1374" actId="2696"/>
        <pc:sldMkLst>
          <pc:docMk/>
          <pc:sldMk cId="559035209" sldId="320"/>
        </pc:sldMkLst>
      </pc:sldChg>
      <pc:sldChg chg="del">
        <pc:chgData name="Mahavir Teraiya" userId="735a0006-e49b-4e83-81be-81eb1d8b868e" providerId="ADAL" clId="{EE53CE4B-6B1A-8E4D-A1C4-42F92727BDC3}" dt="2020-03-31T11:06:18.082" v="1375" actId="2696"/>
        <pc:sldMkLst>
          <pc:docMk/>
          <pc:sldMk cId="481155639" sldId="321"/>
        </pc:sldMkLst>
      </pc:sldChg>
      <pc:sldChg chg="del">
        <pc:chgData name="Mahavir Teraiya" userId="735a0006-e49b-4e83-81be-81eb1d8b868e" providerId="ADAL" clId="{EE53CE4B-6B1A-8E4D-A1C4-42F92727BDC3}" dt="2020-03-31T11:06:18.275" v="1376" actId="2696"/>
        <pc:sldMkLst>
          <pc:docMk/>
          <pc:sldMk cId="2499116947" sldId="322"/>
        </pc:sldMkLst>
      </pc:sldChg>
      <pc:sldChg chg="del">
        <pc:chgData name="Mahavir Teraiya" userId="735a0006-e49b-4e83-81be-81eb1d8b868e" providerId="ADAL" clId="{EE53CE4B-6B1A-8E4D-A1C4-42F92727BDC3}" dt="2020-03-31T11:06:18.468" v="1377" actId="2696"/>
        <pc:sldMkLst>
          <pc:docMk/>
          <pc:sldMk cId="119961666" sldId="323"/>
        </pc:sldMkLst>
      </pc:sldChg>
      <pc:sldChg chg="del">
        <pc:chgData name="Mahavir Teraiya" userId="735a0006-e49b-4e83-81be-81eb1d8b868e" providerId="ADAL" clId="{EE53CE4B-6B1A-8E4D-A1C4-42F92727BDC3}" dt="2020-03-31T11:06:18.691" v="1378" actId="2696"/>
        <pc:sldMkLst>
          <pc:docMk/>
          <pc:sldMk cId="190944545" sldId="324"/>
        </pc:sldMkLst>
      </pc:sldChg>
      <pc:sldChg chg="del">
        <pc:chgData name="Mahavir Teraiya" userId="735a0006-e49b-4e83-81be-81eb1d8b868e" providerId="ADAL" clId="{EE53CE4B-6B1A-8E4D-A1C4-42F92727BDC3}" dt="2020-03-31T11:06:18.876" v="1379" actId="2696"/>
        <pc:sldMkLst>
          <pc:docMk/>
          <pc:sldMk cId="2621861189" sldId="325"/>
        </pc:sldMkLst>
      </pc:sldChg>
      <pc:sldChg chg="del">
        <pc:chgData name="Mahavir Teraiya" userId="735a0006-e49b-4e83-81be-81eb1d8b868e" providerId="ADAL" clId="{EE53CE4B-6B1A-8E4D-A1C4-42F92727BDC3}" dt="2020-03-31T11:06:19.087" v="1380" actId="2696"/>
        <pc:sldMkLst>
          <pc:docMk/>
          <pc:sldMk cId="2552756892" sldId="326"/>
        </pc:sldMkLst>
      </pc:sldChg>
      <pc:sldChg chg="del">
        <pc:chgData name="Mahavir Teraiya" userId="735a0006-e49b-4e83-81be-81eb1d8b868e" providerId="ADAL" clId="{EE53CE4B-6B1A-8E4D-A1C4-42F92727BDC3}" dt="2020-03-31T11:06:19.299" v="1381" actId="2696"/>
        <pc:sldMkLst>
          <pc:docMk/>
          <pc:sldMk cId="1668270684" sldId="327"/>
        </pc:sldMkLst>
      </pc:sldChg>
      <pc:sldChg chg="del">
        <pc:chgData name="Mahavir Teraiya" userId="735a0006-e49b-4e83-81be-81eb1d8b868e" providerId="ADAL" clId="{EE53CE4B-6B1A-8E4D-A1C4-42F92727BDC3}" dt="2020-03-31T11:06:19.493" v="1382" actId="2696"/>
        <pc:sldMkLst>
          <pc:docMk/>
          <pc:sldMk cId="1127497874" sldId="328"/>
        </pc:sldMkLst>
      </pc:sldChg>
      <pc:sldChg chg="del">
        <pc:chgData name="Mahavir Teraiya" userId="735a0006-e49b-4e83-81be-81eb1d8b868e" providerId="ADAL" clId="{EE53CE4B-6B1A-8E4D-A1C4-42F92727BDC3}" dt="2020-03-31T11:06:19.666" v="1383" actId="2696"/>
        <pc:sldMkLst>
          <pc:docMk/>
          <pc:sldMk cId="2717704002" sldId="329"/>
        </pc:sldMkLst>
      </pc:sldChg>
      <pc:sldChg chg="del">
        <pc:chgData name="Mahavir Teraiya" userId="735a0006-e49b-4e83-81be-81eb1d8b868e" providerId="ADAL" clId="{EE53CE4B-6B1A-8E4D-A1C4-42F92727BDC3}" dt="2020-03-31T11:06:19.893" v="1384" actId="2696"/>
        <pc:sldMkLst>
          <pc:docMk/>
          <pc:sldMk cId="1593373549" sldId="330"/>
        </pc:sldMkLst>
      </pc:sldChg>
      <pc:sldChg chg="del">
        <pc:chgData name="Mahavir Teraiya" userId="735a0006-e49b-4e83-81be-81eb1d8b868e" providerId="ADAL" clId="{EE53CE4B-6B1A-8E4D-A1C4-42F92727BDC3}" dt="2020-03-31T11:06:20.397" v="1385" actId="2696"/>
        <pc:sldMkLst>
          <pc:docMk/>
          <pc:sldMk cId="842335321" sldId="331"/>
        </pc:sldMkLst>
      </pc:sldChg>
      <pc:sldChg chg="addSp delSp modSp">
        <pc:chgData name="Mahavir Teraiya" userId="735a0006-e49b-4e83-81be-81eb1d8b868e" providerId="ADAL" clId="{EE53CE4B-6B1A-8E4D-A1C4-42F92727BDC3}" dt="2020-03-31T11:28:27.416" v="1592"/>
        <pc:sldMkLst>
          <pc:docMk/>
          <pc:sldMk cId="1222049400" sldId="332"/>
        </pc:sldMkLst>
        <pc:spChg chg="add del mod">
          <ac:chgData name="Mahavir Teraiya" userId="735a0006-e49b-4e83-81be-81eb1d8b868e" providerId="ADAL" clId="{EE53CE4B-6B1A-8E4D-A1C4-42F92727BDC3}" dt="2020-03-31T11:07:53.566" v="1432" actId="478"/>
          <ac:spMkLst>
            <pc:docMk/>
            <pc:sldMk cId="1222049400" sldId="332"/>
            <ac:spMk id="4" creationId="{30C37104-65BB-B748-A302-4A38A48D6D82}"/>
          </ac:spMkLst>
        </pc:spChg>
        <pc:spChg chg="add">
          <ac:chgData name="Mahavir Teraiya" userId="735a0006-e49b-4e83-81be-81eb1d8b868e" providerId="ADAL" clId="{EE53CE4B-6B1A-8E4D-A1C4-42F92727BDC3}" dt="2020-03-31T11:28:27.416" v="1592"/>
          <ac:spMkLst>
            <pc:docMk/>
            <pc:sldMk cId="1222049400" sldId="332"/>
            <ac:spMk id="6" creationId="{ABCECB31-75EA-3D4A-A066-7D67083104D2}"/>
          </ac:spMkLst>
        </pc:spChg>
        <pc:graphicFrameChg chg="mod modGraphic">
          <ac:chgData name="Mahavir Teraiya" userId="735a0006-e49b-4e83-81be-81eb1d8b868e" providerId="ADAL" clId="{EE53CE4B-6B1A-8E4D-A1C4-42F92727BDC3}" dt="2020-03-31T11:07:59.071" v="1434" actId="14100"/>
          <ac:graphicFrameMkLst>
            <pc:docMk/>
            <pc:sldMk cId="1222049400" sldId="332"/>
            <ac:graphicFrameMk id="2" creationId="{398FB17C-2466-9244-A09E-E2A3F79FC94D}"/>
          </ac:graphicFrameMkLst>
        </pc:graphicFrameChg>
        <pc:picChg chg="add del mod">
          <ac:chgData name="Mahavir Teraiya" userId="735a0006-e49b-4e83-81be-81eb1d8b868e" providerId="ADAL" clId="{EE53CE4B-6B1A-8E4D-A1C4-42F92727BDC3}" dt="2020-03-31T11:07:53.566" v="1432" actId="478"/>
          <ac:picMkLst>
            <pc:docMk/>
            <pc:sldMk cId="1222049400" sldId="332"/>
            <ac:picMk id="3" creationId="{C65D43C8-220C-2D42-B337-76295A5AF9D6}"/>
          </ac:picMkLst>
        </pc:picChg>
        <pc:picChg chg="add del mod">
          <ac:chgData name="Mahavir Teraiya" userId="735a0006-e49b-4e83-81be-81eb1d8b868e" providerId="ADAL" clId="{EE53CE4B-6B1A-8E4D-A1C4-42F92727BDC3}" dt="2020-03-31T11:07:53.566" v="1432" actId="478"/>
          <ac:picMkLst>
            <pc:docMk/>
            <pc:sldMk cId="1222049400" sldId="332"/>
            <ac:picMk id="5" creationId="{5AFF9B90-8430-6542-BBE1-5DCC50CF88C6}"/>
          </ac:picMkLst>
        </pc:picChg>
      </pc:sldChg>
      <pc:sldChg chg="addSp">
        <pc:chgData name="Mahavir Teraiya" userId="735a0006-e49b-4e83-81be-81eb1d8b868e" providerId="ADAL" clId="{EE53CE4B-6B1A-8E4D-A1C4-42F92727BDC3}" dt="2020-03-31T11:28:31.299" v="1594"/>
        <pc:sldMkLst>
          <pc:docMk/>
          <pc:sldMk cId="2125027601" sldId="333"/>
        </pc:sldMkLst>
        <pc:spChg chg="add">
          <ac:chgData name="Mahavir Teraiya" userId="735a0006-e49b-4e83-81be-81eb1d8b868e" providerId="ADAL" clId="{EE53CE4B-6B1A-8E4D-A1C4-42F92727BDC3}" dt="2020-03-31T11:28:31.299" v="1594"/>
          <ac:spMkLst>
            <pc:docMk/>
            <pc:sldMk cId="2125027601" sldId="333"/>
            <ac:spMk id="3" creationId="{D4075DB6-5A2B-AC4D-AD8A-9B03C340A319}"/>
          </ac:spMkLst>
        </pc:spChg>
      </pc:sldChg>
      <pc:sldChg chg="add del">
        <pc:chgData name="Mahavir Teraiya" userId="735a0006-e49b-4e83-81be-81eb1d8b868e" providerId="ADAL" clId="{EE53CE4B-6B1A-8E4D-A1C4-42F92727BDC3}" dt="2020-03-30T14:17:08.561" v="180" actId="2696"/>
        <pc:sldMkLst>
          <pc:docMk/>
          <pc:sldMk cId="2805877828" sldId="334"/>
        </pc:sldMkLst>
      </pc:sldChg>
      <pc:sldChg chg="add del">
        <pc:chgData name="Mahavir Teraiya" userId="735a0006-e49b-4e83-81be-81eb1d8b868e" providerId="ADAL" clId="{EE53CE4B-6B1A-8E4D-A1C4-42F92727BDC3}" dt="2020-03-30T14:17:12.912" v="181" actId="2696"/>
        <pc:sldMkLst>
          <pc:docMk/>
          <pc:sldMk cId="3987231882" sldId="335"/>
        </pc:sldMkLst>
      </pc:sldChg>
      <pc:sldChg chg="addSp modSp">
        <pc:chgData name="Mahavir Teraiya" userId="735a0006-e49b-4e83-81be-81eb1d8b868e" providerId="ADAL" clId="{EE53CE4B-6B1A-8E4D-A1C4-42F92727BDC3}" dt="2020-03-31T11:28:41.001" v="1597" actId="1076"/>
        <pc:sldMkLst>
          <pc:docMk/>
          <pc:sldMk cId="591628803" sldId="336"/>
        </pc:sldMkLst>
        <pc:spChg chg="add mod">
          <ac:chgData name="Mahavir Teraiya" userId="735a0006-e49b-4e83-81be-81eb1d8b868e" providerId="ADAL" clId="{EE53CE4B-6B1A-8E4D-A1C4-42F92727BDC3}" dt="2020-03-31T11:28:41.001" v="1597" actId="1076"/>
          <ac:spMkLst>
            <pc:docMk/>
            <pc:sldMk cId="591628803" sldId="336"/>
            <ac:spMk id="12" creationId="{28E67F32-4267-9A40-81F8-CF3104DAA352}"/>
          </ac:spMkLst>
        </pc:spChg>
        <pc:graphicFrameChg chg="mod modGraphic">
          <ac:chgData name="Mahavir Teraiya" userId="735a0006-e49b-4e83-81be-81eb1d8b868e" providerId="ADAL" clId="{EE53CE4B-6B1A-8E4D-A1C4-42F92727BDC3}" dt="2020-03-30T14:20:01.691" v="215" actId="14100"/>
          <ac:graphicFrameMkLst>
            <pc:docMk/>
            <pc:sldMk cId="591628803" sldId="336"/>
            <ac:graphicFrameMk id="2" creationId="{E28E6D37-2000-8744-83B1-55624484FD13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37:26.686" v="415" actId="13926"/>
          <ac:graphicFrameMkLst>
            <pc:docMk/>
            <pc:sldMk cId="591628803" sldId="336"/>
            <ac:graphicFrameMk id="10" creationId="{4521586A-E68B-574D-A154-217BBB4CD27B}"/>
          </ac:graphicFrameMkLst>
        </pc:graphicFrameChg>
      </pc:sldChg>
      <pc:sldChg chg="addSp modSp ord">
        <pc:chgData name="Mahavir Teraiya" userId="735a0006-e49b-4e83-81be-81eb1d8b868e" providerId="ADAL" clId="{EE53CE4B-6B1A-8E4D-A1C4-42F92727BDC3}" dt="2020-03-31T11:28:52.049" v="1599" actId="1076"/>
        <pc:sldMkLst>
          <pc:docMk/>
          <pc:sldMk cId="3778832180" sldId="337"/>
        </pc:sldMkLst>
        <pc:spChg chg="add mod">
          <ac:chgData name="Mahavir Teraiya" userId="735a0006-e49b-4e83-81be-81eb1d8b868e" providerId="ADAL" clId="{EE53CE4B-6B1A-8E4D-A1C4-42F92727BDC3}" dt="2020-03-31T11:28:52.049" v="1599" actId="1076"/>
          <ac:spMkLst>
            <pc:docMk/>
            <pc:sldMk cId="3778832180" sldId="337"/>
            <ac:spMk id="10" creationId="{3CEA3FF7-1CE3-DB4D-8603-C626BD2A57B1}"/>
          </ac:spMkLst>
        </pc:spChg>
        <pc:graphicFrameChg chg="mod modGraphic">
          <ac:chgData name="Mahavir Teraiya" userId="735a0006-e49b-4e83-81be-81eb1d8b868e" providerId="ADAL" clId="{EE53CE4B-6B1A-8E4D-A1C4-42F92727BDC3}" dt="2020-03-30T14:21:00.157" v="232" actId="14100"/>
          <ac:graphicFrameMkLst>
            <pc:docMk/>
            <pc:sldMk cId="3778832180" sldId="337"/>
            <ac:graphicFrameMk id="3" creationId="{AD6A6381-F864-9C47-B174-B4C11AB9880E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7:21.938" v="414" actId="13926"/>
          <ac:graphicFrameMkLst>
            <pc:docMk/>
            <pc:sldMk cId="3778832180" sldId="337"/>
            <ac:graphicFrameMk id="8" creationId="{03179D26-E298-3144-811E-B7A4C22C19D5}"/>
          </ac:graphicFrameMkLst>
        </pc:graphicFrameChg>
      </pc:sldChg>
      <pc:sldChg chg="delSp add del setBg delDesignElem">
        <pc:chgData name="Mahavir Teraiya" userId="735a0006-e49b-4e83-81be-81eb1d8b868e" providerId="ADAL" clId="{EE53CE4B-6B1A-8E4D-A1C4-42F92727BDC3}" dt="2020-03-30T14:18:02.895" v="192" actId="2696"/>
        <pc:sldMkLst>
          <pc:docMk/>
          <pc:sldMk cId="792808604" sldId="338"/>
        </pc:sldMkLst>
        <pc:cxnChg chg="del">
          <ac:chgData name="Mahavir Teraiya" userId="735a0006-e49b-4e83-81be-81eb1d8b868e" providerId="ADAL" clId="{EE53CE4B-6B1A-8E4D-A1C4-42F92727BDC3}" dt="2020-03-30T14:14:55.712" v="166"/>
          <ac:cxnSpMkLst>
            <pc:docMk/>
            <pc:sldMk cId="792808604" sldId="338"/>
            <ac:cxnSpMk id="7" creationId="{E12350F3-DB83-413A-980B-1CEB92498664}"/>
          </ac:cxnSpMkLst>
        </pc:cxnChg>
      </pc:sldChg>
      <pc:sldChg chg="add del">
        <pc:chgData name="Mahavir Teraiya" userId="735a0006-e49b-4e83-81be-81eb1d8b868e" providerId="ADAL" clId="{EE53CE4B-6B1A-8E4D-A1C4-42F92727BDC3}" dt="2020-03-30T14:18:31.071" v="195"/>
        <pc:sldMkLst>
          <pc:docMk/>
          <pc:sldMk cId="1433600457" sldId="338"/>
        </pc:sldMkLst>
      </pc:sldChg>
      <pc:sldChg chg="del">
        <pc:chgData name="Mahavir Teraiya" userId="735a0006-e49b-4e83-81be-81eb1d8b868e" providerId="ADAL" clId="{EE53CE4B-6B1A-8E4D-A1C4-42F92727BDC3}" dt="2020-03-30T14:14:33.063" v="159" actId="2696"/>
        <pc:sldMkLst>
          <pc:docMk/>
          <pc:sldMk cId="1626327376" sldId="338"/>
        </pc:sldMkLst>
      </pc:sldChg>
      <pc:sldChg chg="del">
        <pc:chgData name="Mahavir Teraiya" userId="735a0006-e49b-4e83-81be-81eb1d8b868e" providerId="ADAL" clId="{EE53CE4B-6B1A-8E4D-A1C4-42F92727BDC3}" dt="2020-03-30T14:14:11.096" v="153" actId="2696"/>
        <pc:sldMkLst>
          <pc:docMk/>
          <pc:sldMk cId="1540202108" sldId="339"/>
        </pc:sldMkLst>
      </pc:sldChg>
      <pc:sldChg chg="addSp delSp modSp del">
        <pc:chgData name="Mahavir Teraiya" userId="735a0006-e49b-4e83-81be-81eb1d8b868e" providerId="ADAL" clId="{EE53CE4B-6B1A-8E4D-A1C4-42F92727BDC3}" dt="2020-03-30T14:13:30.144" v="144" actId="2696"/>
        <pc:sldMkLst>
          <pc:docMk/>
          <pc:sldMk cId="734281955" sldId="340"/>
        </pc:sldMkLst>
        <pc:spChg chg="add del mod">
          <ac:chgData name="Mahavir Teraiya" userId="735a0006-e49b-4e83-81be-81eb1d8b868e" providerId="ADAL" clId="{EE53CE4B-6B1A-8E4D-A1C4-42F92727BDC3}" dt="2020-03-30T14:12:49.474" v="132" actId="767"/>
          <ac:spMkLst>
            <pc:docMk/>
            <pc:sldMk cId="734281955" sldId="340"/>
            <ac:spMk id="3" creationId="{42A67EFB-BC6D-0443-BA43-A9F36B654FC4}"/>
          </ac:spMkLst>
        </pc:spChg>
        <pc:graphicFrameChg chg="del mod modGraphic">
          <ac:chgData name="Mahavir Teraiya" userId="735a0006-e49b-4e83-81be-81eb1d8b868e" providerId="ADAL" clId="{EE53CE4B-6B1A-8E4D-A1C4-42F92727BDC3}" dt="2020-03-30T14:13:24.021" v="143"/>
          <ac:graphicFrameMkLst>
            <pc:docMk/>
            <pc:sldMk cId="734281955" sldId="340"/>
            <ac:graphicFrameMk id="2" creationId="{CBD8A93B-FF56-C142-ABAC-5E08C6EA9393}"/>
          </ac:graphicFrameMkLst>
        </pc:graphicFrameChg>
      </pc:sldChg>
      <pc:sldChg chg="addSp delSp modSp add setBg delDesignElem">
        <pc:chgData name="Mahavir Teraiya" userId="735a0006-e49b-4e83-81be-81eb1d8b868e" providerId="ADAL" clId="{EE53CE4B-6B1A-8E4D-A1C4-42F92727BDC3}" dt="2020-03-31T11:29:02.956" v="1601"/>
        <pc:sldMkLst>
          <pc:docMk/>
          <pc:sldMk cId="2314851027" sldId="340"/>
        </pc:sldMkLst>
        <pc:spChg chg="add">
          <ac:chgData name="Mahavir Teraiya" userId="735a0006-e49b-4e83-81be-81eb1d8b868e" providerId="ADAL" clId="{EE53CE4B-6B1A-8E4D-A1C4-42F92727BDC3}" dt="2020-03-31T11:29:02.956" v="1601"/>
          <ac:spMkLst>
            <pc:docMk/>
            <pc:sldMk cId="2314851027" sldId="340"/>
            <ac:spMk id="8" creationId="{5CCA7068-0548-FB4C-AA24-67B809FD79D3}"/>
          </ac:spMkLst>
        </pc:spChg>
        <pc:graphicFrameChg chg="add mod modGraphic">
          <ac:chgData name="Mahavir Teraiya" userId="735a0006-e49b-4e83-81be-81eb1d8b868e" providerId="ADAL" clId="{EE53CE4B-6B1A-8E4D-A1C4-42F92727BDC3}" dt="2020-03-30T14:22:33.115" v="255" actId="14100"/>
          <ac:graphicFrameMkLst>
            <pc:docMk/>
            <pc:sldMk cId="2314851027" sldId="340"/>
            <ac:graphicFrameMk id="3" creationId="{FAE77913-FD38-B34A-AD91-0E9131F4BC51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4:25:57.583" v="289"/>
          <ac:graphicFrameMkLst>
            <pc:docMk/>
            <pc:sldMk cId="2314851027" sldId="340"/>
            <ac:graphicFrameMk id="4" creationId="{CE85E454-AD76-6B4E-ACDD-FD04581F206A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25:52.130" v="288"/>
          <ac:graphicFrameMkLst>
            <pc:docMk/>
            <pc:sldMk cId="2314851027" sldId="340"/>
            <ac:graphicFrameMk id="5" creationId="{E4E67263-05EC-FE4A-BFF9-26BEE73F54CC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7:08.843" v="412" actId="13926"/>
          <ac:graphicFrameMkLst>
            <pc:docMk/>
            <pc:sldMk cId="2314851027" sldId="340"/>
            <ac:graphicFrameMk id="6" creationId="{A4E391A9-D03A-F346-B563-E8406AEAF7D9}"/>
          </ac:graphicFrameMkLst>
        </pc:graphicFrameChg>
        <pc:cxnChg chg="del">
          <ac:chgData name="Mahavir Teraiya" userId="735a0006-e49b-4e83-81be-81eb1d8b868e" providerId="ADAL" clId="{EE53CE4B-6B1A-8E4D-A1C4-42F92727BDC3}" dt="2020-03-30T14:13:46.261" v="147"/>
          <ac:cxnSpMkLst>
            <pc:docMk/>
            <pc:sldMk cId="2314851027" sldId="340"/>
            <ac:cxnSpMk id="7" creationId="{E12350F3-DB83-413A-980B-1CEB92498664}"/>
          </ac:cxnSpMkLst>
        </pc:cxnChg>
      </pc:sldChg>
      <pc:sldChg chg="addSp delSp modSp">
        <pc:chgData name="Mahavir Teraiya" userId="735a0006-e49b-4e83-81be-81eb1d8b868e" providerId="ADAL" clId="{EE53CE4B-6B1A-8E4D-A1C4-42F92727BDC3}" dt="2020-03-31T11:29:07.903" v="1603"/>
        <pc:sldMkLst>
          <pc:docMk/>
          <pc:sldMk cId="1850617998" sldId="341"/>
        </pc:sldMkLst>
        <pc:spChg chg="add">
          <ac:chgData name="Mahavir Teraiya" userId="735a0006-e49b-4e83-81be-81eb1d8b868e" providerId="ADAL" clId="{EE53CE4B-6B1A-8E4D-A1C4-42F92727BDC3}" dt="2020-03-31T11:29:07.903" v="1603"/>
          <ac:spMkLst>
            <pc:docMk/>
            <pc:sldMk cId="1850617998" sldId="341"/>
            <ac:spMk id="8" creationId="{20C6A300-4270-7644-913A-3B61D7EB11DD}"/>
          </ac:spMkLst>
        </pc:spChg>
        <pc:graphicFrameChg chg="mod modGraphic">
          <ac:chgData name="Mahavir Teraiya" userId="735a0006-e49b-4e83-81be-81eb1d8b868e" providerId="ADAL" clId="{EE53CE4B-6B1A-8E4D-A1C4-42F92727BDC3}" dt="2020-03-30T14:23:13.675" v="264" actId="14100"/>
          <ac:graphicFrameMkLst>
            <pc:docMk/>
            <pc:sldMk cId="1850617998" sldId="341"/>
            <ac:graphicFrameMk id="4" creationId="{3E10AE19-380A-954B-849C-D7765C8FAB93}"/>
          </ac:graphicFrameMkLst>
        </pc:graphicFrameChg>
        <pc:graphicFrameChg chg="add del modGraphic">
          <ac:chgData name="Mahavir Teraiya" userId="735a0006-e49b-4e83-81be-81eb1d8b868e" providerId="ADAL" clId="{EE53CE4B-6B1A-8E4D-A1C4-42F92727BDC3}" dt="2020-03-30T14:26:31.672" v="294"/>
          <ac:graphicFrameMkLst>
            <pc:docMk/>
            <pc:sldMk cId="1850617998" sldId="341"/>
            <ac:graphicFrameMk id="5" creationId="{C4FDB594-DC4A-E14A-BB6A-0F007362D8AF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26:36.677" v="296"/>
          <ac:graphicFrameMkLst>
            <pc:docMk/>
            <pc:sldMk cId="1850617998" sldId="341"/>
            <ac:graphicFrameMk id="6" creationId="{59DB48B9-9291-B141-B0D1-58318EA019E0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6:54.160" v="410" actId="13926"/>
          <ac:graphicFrameMkLst>
            <pc:docMk/>
            <pc:sldMk cId="1850617998" sldId="341"/>
            <ac:graphicFrameMk id="7" creationId="{4C5E44C0-5E0A-304E-9BA1-21958DF529D7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10.676" v="1604"/>
        <pc:sldMkLst>
          <pc:docMk/>
          <pc:sldMk cId="920820991" sldId="342"/>
        </pc:sldMkLst>
        <pc:spChg chg="add">
          <ac:chgData name="Mahavir Teraiya" userId="735a0006-e49b-4e83-81be-81eb1d8b868e" providerId="ADAL" clId="{EE53CE4B-6B1A-8E4D-A1C4-42F92727BDC3}" dt="2020-03-31T11:29:10.676" v="1604"/>
          <ac:spMkLst>
            <pc:docMk/>
            <pc:sldMk cId="920820991" sldId="342"/>
            <ac:spMk id="7" creationId="{33CF8F2D-547D-B341-A5B5-AF434D1BB1A9}"/>
          </ac:spMkLst>
        </pc:spChg>
        <pc:graphicFrameChg chg="mod modGraphic">
          <ac:chgData name="Mahavir Teraiya" userId="735a0006-e49b-4e83-81be-81eb1d8b868e" providerId="ADAL" clId="{EE53CE4B-6B1A-8E4D-A1C4-42F92727BDC3}" dt="2020-03-30T14:23:28.107" v="267" actId="14100"/>
          <ac:graphicFrameMkLst>
            <pc:docMk/>
            <pc:sldMk cId="920820991" sldId="342"/>
            <ac:graphicFrameMk id="4" creationId="{F4CFACC4-9434-8E4B-AB02-6C7D06391794}"/>
          </ac:graphicFrameMkLst>
        </pc:graphicFrameChg>
        <pc:graphicFrameChg chg="add del modGraphic">
          <ac:chgData name="Mahavir Teraiya" userId="735a0006-e49b-4e83-81be-81eb1d8b868e" providerId="ADAL" clId="{EE53CE4B-6B1A-8E4D-A1C4-42F92727BDC3}" dt="2020-03-30T14:27:57.341" v="310"/>
          <ac:graphicFrameMkLst>
            <pc:docMk/>
            <pc:sldMk cId="920820991" sldId="342"/>
            <ac:graphicFrameMk id="5" creationId="{BBB8051E-DE1C-8448-9511-E2EBA02D3FA2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6:43.472" v="409" actId="13926"/>
          <ac:graphicFrameMkLst>
            <pc:docMk/>
            <pc:sldMk cId="920820991" sldId="342"/>
            <ac:graphicFrameMk id="6" creationId="{4E3C5A2A-AFE6-FA49-BBFA-F73F19060CBE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12.799" v="1605"/>
        <pc:sldMkLst>
          <pc:docMk/>
          <pc:sldMk cId="97589612" sldId="343"/>
        </pc:sldMkLst>
        <pc:spChg chg="add">
          <ac:chgData name="Mahavir Teraiya" userId="735a0006-e49b-4e83-81be-81eb1d8b868e" providerId="ADAL" clId="{EE53CE4B-6B1A-8E4D-A1C4-42F92727BDC3}" dt="2020-03-31T11:29:12.799" v="1605"/>
          <ac:spMkLst>
            <pc:docMk/>
            <pc:sldMk cId="97589612" sldId="343"/>
            <ac:spMk id="10" creationId="{37D59B3F-D2DC-214D-9625-E4478058A173}"/>
          </ac:spMkLst>
        </pc:spChg>
        <pc:graphicFrameChg chg="mod modGraphic">
          <ac:chgData name="Mahavir Teraiya" userId="735a0006-e49b-4e83-81be-81eb1d8b868e" providerId="ADAL" clId="{EE53CE4B-6B1A-8E4D-A1C4-42F92727BDC3}" dt="2020-03-30T14:24:10.417" v="275" actId="14100"/>
          <ac:graphicFrameMkLst>
            <pc:docMk/>
            <pc:sldMk cId="97589612" sldId="343"/>
            <ac:graphicFrameMk id="6" creationId="{8B6F86E5-AFA1-6D44-BFD1-2C3F0B0041A1}"/>
          </ac:graphicFrameMkLst>
        </pc:graphicFrameChg>
        <pc:graphicFrameChg chg="add del modGraphic">
          <ac:chgData name="Mahavir Teraiya" userId="735a0006-e49b-4e83-81be-81eb1d8b868e" providerId="ADAL" clId="{EE53CE4B-6B1A-8E4D-A1C4-42F92727BDC3}" dt="2020-03-30T14:28:25.962" v="315"/>
          <ac:graphicFrameMkLst>
            <pc:docMk/>
            <pc:sldMk cId="97589612" sldId="343"/>
            <ac:graphicFrameMk id="7" creationId="{D907D6F0-B288-8742-A201-9D0F4F5AFECA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28:42.512" v="317" actId="478"/>
          <ac:graphicFrameMkLst>
            <pc:docMk/>
            <pc:sldMk cId="97589612" sldId="343"/>
            <ac:graphicFrameMk id="8" creationId="{11F5E7D5-7AAF-F944-8DAA-17ADBDB02159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6:38.615" v="408" actId="13926"/>
          <ac:graphicFrameMkLst>
            <pc:docMk/>
            <pc:sldMk cId="97589612" sldId="343"/>
            <ac:graphicFrameMk id="9" creationId="{0158AD3A-A665-C54C-BBEC-02828034CBFB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14.814" v="1606"/>
        <pc:sldMkLst>
          <pc:docMk/>
          <pc:sldMk cId="696124521" sldId="344"/>
        </pc:sldMkLst>
        <pc:spChg chg="add">
          <ac:chgData name="Mahavir Teraiya" userId="735a0006-e49b-4e83-81be-81eb1d8b868e" providerId="ADAL" clId="{EE53CE4B-6B1A-8E4D-A1C4-42F92727BDC3}" dt="2020-03-31T11:29:14.814" v="1606"/>
          <ac:spMkLst>
            <pc:docMk/>
            <pc:sldMk cId="696124521" sldId="344"/>
            <ac:spMk id="10" creationId="{2BBE5A58-6231-D145-A308-CE7CD7E32E1B}"/>
          </ac:spMkLst>
        </pc:spChg>
        <pc:graphicFrameChg chg="mod modGraphic">
          <ac:chgData name="Mahavir Teraiya" userId="735a0006-e49b-4e83-81be-81eb1d8b868e" providerId="ADAL" clId="{EE53CE4B-6B1A-8E4D-A1C4-42F92727BDC3}" dt="2020-03-30T14:24:16.853" v="276" actId="14100"/>
          <ac:graphicFrameMkLst>
            <pc:docMk/>
            <pc:sldMk cId="696124521" sldId="344"/>
            <ac:graphicFrameMk id="4" creationId="{FE0C90EE-F0A3-1B49-A611-4E1BDC5C9E31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4:29:12.662" v="323"/>
          <ac:graphicFrameMkLst>
            <pc:docMk/>
            <pc:sldMk cId="696124521" sldId="344"/>
            <ac:graphicFrameMk id="7" creationId="{2B938E61-F27E-F14E-81C4-0A8361A6BC06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36:32.956" v="407" actId="13926"/>
          <ac:graphicFrameMkLst>
            <pc:docMk/>
            <pc:sldMk cId="696124521" sldId="344"/>
            <ac:graphicFrameMk id="8" creationId="{24E9845B-795A-A748-B0B4-D51DF96E5D0A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19.945" v="1607"/>
        <pc:sldMkLst>
          <pc:docMk/>
          <pc:sldMk cId="2783904796" sldId="345"/>
        </pc:sldMkLst>
        <pc:spChg chg="add">
          <ac:chgData name="Mahavir Teraiya" userId="735a0006-e49b-4e83-81be-81eb1d8b868e" providerId="ADAL" clId="{EE53CE4B-6B1A-8E4D-A1C4-42F92727BDC3}" dt="2020-03-31T11:29:19.945" v="1607"/>
          <ac:spMkLst>
            <pc:docMk/>
            <pc:sldMk cId="2783904796" sldId="345"/>
            <ac:spMk id="8" creationId="{DA2E989C-85FE-A947-9A1E-1B5EF65F19E3}"/>
          </ac:spMkLst>
        </pc:spChg>
        <pc:graphicFrameChg chg="mod modGraphic">
          <ac:chgData name="Mahavir Teraiya" userId="735a0006-e49b-4e83-81be-81eb1d8b868e" providerId="ADAL" clId="{EE53CE4B-6B1A-8E4D-A1C4-42F92727BDC3}" dt="2020-03-30T14:11:29.787" v="118" actId="1076"/>
          <ac:graphicFrameMkLst>
            <pc:docMk/>
            <pc:sldMk cId="2783904796" sldId="345"/>
            <ac:graphicFrameMk id="2" creationId="{CD210685-E045-3E46-B2D3-7C4FF758BB59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4:29:16.880" v="324" actId="478"/>
          <ac:graphicFrameMkLst>
            <pc:docMk/>
            <pc:sldMk cId="2783904796" sldId="345"/>
            <ac:graphicFrameMk id="5" creationId="{B39D9E22-5A5D-1B4D-8F1F-6CAB3F8BAE79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36:27.846" v="406" actId="13926"/>
          <ac:graphicFrameMkLst>
            <pc:docMk/>
            <pc:sldMk cId="2783904796" sldId="345"/>
            <ac:graphicFrameMk id="6" creationId="{6F0FB288-2B63-064E-B1E4-7914D78D4852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24.291" v="1609"/>
        <pc:sldMkLst>
          <pc:docMk/>
          <pc:sldMk cId="3735576851" sldId="346"/>
        </pc:sldMkLst>
        <pc:spChg chg="add">
          <ac:chgData name="Mahavir Teraiya" userId="735a0006-e49b-4e83-81be-81eb1d8b868e" providerId="ADAL" clId="{EE53CE4B-6B1A-8E4D-A1C4-42F92727BDC3}" dt="2020-03-31T11:29:24.291" v="1609"/>
          <ac:spMkLst>
            <pc:docMk/>
            <pc:sldMk cId="3735576851" sldId="346"/>
            <ac:spMk id="8" creationId="{31C21938-DB3B-8948-A140-842A3F821F9D}"/>
          </ac:spMkLst>
        </pc:spChg>
        <pc:graphicFrameChg chg="mod modGraphic">
          <ac:chgData name="Mahavir Teraiya" userId="735a0006-e49b-4e83-81be-81eb1d8b868e" providerId="ADAL" clId="{EE53CE4B-6B1A-8E4D-A1C4-42F92727BDC3}" dt="2020-03-30T14:24:51.616" v="282" actId="14734"/>
          <ac:graphicFrameMkLst>
            <pc:docMk/>
            <pc:sldMk cId="3735576851" sldId="346"/>
            <ac:graphicFrameMk id="2" creationId="{1B50C639-B455-BF4A-BF54-CC369861A3AC}"/>
          </ac:graphicFrameMkLst>
        </pc:graphicFrameChg>
        <pc:graphicFrameChg chg="add del modGraphic">
          <ac:chgData name="Mahavir Teraiya" userId="735a0006-e49b-4e83-81be-81eb1d8b868e" providerId="ADAL" clId="{EE53CE4B-6B1A-8E4D-A1C4-42F92727BDC3}" dt="2020-03-30T14:29:19.904" v="325" actId="478"/>
          <ac:graphicFrameMkLst>
            <pc:docMk/>
            <pc:sldMk cId="3735576851" sldId="346"/>
            <ac:graphicFrameMk id="5" creationId="{6C32F1CA-50CE-274E-8116-4DEA7C129DD3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6:18.994" v="405" actId="13926"/>
          <ac:graphicFrameMkLst>
            <pc:docMk/>
            <pc:sldMk cId="3735576851" sldId="346"/>
            <ac:graphicFrameMk id="6" creationId="{F9A70B70-E250-FA4B-9BE7-1831B909CC7B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26.210" v="1610"/>
        <pc:sldMkLst>
          <pc:docMk/>
          <pc:sldMk cId="194297314" sldId="347"/>
        </pc:sldMkLst>
        <pc:spChg chg="add">
          <ac:chgData name="Mahavir Teraiya" userId="735a0006-e49b-4e83-81be-81eb1d8b868e" providerId="ADAL" clId="{EE53CE4B-6B1A-8E4D-A1C4-42F92727BDC3}" dt="2020-03-31T11:29:26.210" v="1610"/>
          <ac:spMkLst>
            <pc:docMk/>
            <pc:sldMk cId="194297314" sldId="347"/>
            <ac:spMk id="6" creationId="{FBB8F2C5-F6E3-AE40-A142-601DE94C5DBC}"/>
          </ac:spMkLst>
        </pc:spChg>
        <pc:graphicFrameChg chg="mod modGraphic">
          <ac:chgData name="Mahavir Teraiya" userId="735a0006-e49b-4e83-81be-81eb1d8b868e" providerId="ADAL" clId="{EE53CE4B-6B1A-8E4D-A1C4-42F92727BDC3}" dt="2020-03-30T14:11:01.796" v="112" actId="1076"/>
          <ac:graphicFrameMkLst>
            <pc:docMk/>
            <pc:sldMk cId="194297314" sldId="347"/>
            <ac:graphicFrameMk id="3" creationId="{C2EE4C28-4B26-9142-8BDE-A58ED131AA5F}"/>
          </ac:graphicFrameMkLst>
        </pc:graphicFrameChg>
        <pc:graphicFrameChg chg="add del mod">
          <ac:chgData name="Mahavir Teraiya" userId="735a0006-e49b-4e83-81be-81eb1d8b868e" providerId="ADAL" clId="{EE53CE4B-6B1A-8E4D-A1C4-42F92727BDC3}" dt="2020-03-30T14:29:22.652" v="326" actId="478"/>
          <ac:graphicFrameMkLst>
            <pc:docMk/>
            <pc:sldMk cId="194297314" sldId="347"/>
            <ac:graphicFrameMk id="4" creationId="{A19FEBB8-5A2E-294D-839C-1BABBD5F0385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6:14.190" v="404" actId="13926"/>
          <ac:graphicFrameMkLst>
            <pc:docMk/>
            <pc:sldMk cId="194297314" sldId="347"/>
            <ac:graphicFrameMk id="5" creationId="{24DD6911-1B5D-A44C-9DB3-BA19E85C854C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29.040" v="1611"/>
        <pc:sldMkLst>
          <pc:docMk/>
          <pc:sldMk cId="3452325130" sldId="348"/>
        </pc:sldMkLst>
        <pc:spChg chg="add">
          <ac:chgData name="Mahavir Teraiya" userId="735a0006-e49b-4e83-81be-81eb1d8b868e" providerId="ADAL" clId="{EE53CE4B-6B1A-8E4D-A1C4-42F92727BDC3}" dt="2020-03-31T11:29:29.040" v="1611"/>
          <ac:spMkLst>
            <pc:docMk/>
            <pc:sldMk cId="3452325130" sldId="348"/>
            <ac:spMk id="5" creationId="{AFA6D0FD-1288-3446-9775-3117C9EB9288}"/>
          </ac:spMkLst>
        </pc:spChg>
        <pc:graphicFrameChg chg="mod modGraphic">
          <ac:chgData name="Mahavir Teraiya" userId="735a0006-e49b-4e83-81be-81eb1d8b868e" providerId="ADAL" clId="{EE53CE4B-6B1A-8E4D-A1C4-42F92727BDC3}" dt="2020-03-30T14:10:46.832" v="109" actId="1076"/>
          <ac:graphicFrameMkLst>
            <pc:docMk/>
            <pc:sldMk cId="3452325130" sldId="348"/>
            <ac:graphicFrameMk id="2" creationId="{189ABDDC-7713-9842-BF04-192CB07EB561}"/>
          </ac:graphicFrameMkLst>
        </pc:graphicFrameChg>
        <pc:graphicFrameChg chg="add del mod">
          <ac:chgData name="Mahavir Teraiya" userId="735a0006-e49b-4e83-81be-81eb1d8b868e" providerId="ADAL" clId="{EE53CE4B-6B1A-8E4D-A1C4-42F92727BDC3}" dt="2020-03-30T14:29:29.564" v="329" actId="478"/>
          <ac:graphicFrameMkLst>
            <pc:docMk/>
            <pc:sldMk cId="3452325130" sldId="348"/>
            <ac:graphicFrameMk id="3" creationId="{B5B0A1CF-AA82-614B-93EE-4AD647F26DA2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6:07.395" v="403" actId="13926"/>
          <ac:graphicFrameMkLst>
            <pc:docMk/>
            <pc:sldMk cId="3452325130" sldId="348"/>
            <ac:graphicFrameMk id="4" creationId="{5B783F3E-2523-DB47-8A8A-8CA26F38DEA7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31.617" v="1612"/>
        <pc:sldMkLst>
          <pc:docMk/>
          <pc:sldMk cId="9797094" sldId="349"/>
        </pc:sldMkLst>
        <pc:spChg chg="add">
          <ac:chgData name="Mahavir Teraiya" userId="735a0006-e49b-4e83-81be-81eb1d8b868e" providerId="ADAL" clId="{EE53CE4B-6B1A-8E4D-A1C4-42F92727BDC3}" dt="2020-03-31T11:29:31.617" v="1612"/>
          <ac:spMkLst>
            <pc:docMk/>
            <pc:sldMk cId="9797094" sldId="349"/>
            <ac:spMk id="9" creationId="{B76580F2-CBFC-C04F-B38C-9464C787FB82}"/>
          </ac:spMkLst>
        </pc:spChg>
        <pc:graphicFrameChg chg="mod modGraphic">
          <ac:chgData name="Mahavir Teraiya" userId="735a0006-e49b-4e83-81be-81eb1d8b868e" providerId="ADAL" clId="{EE53CE4B-6B1A-8E4D-A1C4-42F92727BDC3}" dt="2020-03-30T14:10:38.228" v="107" actId="1076"/>
          <ac:graphicFrameMkLst>
            <pc:docMk/>
            <pc:sldMk cId="9797094" sldId="349"/>
            <ac:graphicFrameMk id="5" creationId="{72254A72-BF86-B245-B442-8D8DD0A140FF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29:34.335" v="330" actId="478"/>
          <ac:graphicFrameMkLst>
            <pc:docMk/>
            <pc:sldMk cId="9797094" sldId="349"/>
            <ac:graphicFrameMk id="6" creationId="{DDC4E2E7-CA0A-9E4F-A4D2-990254F7B40C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32:15.757" v="368"/>
          <ac:graphicFrameMkLst>
            <pc:docMk/>
            <pc:sldMk cId="9797094" sldId="349"/>
            <ac:graphicFrameMk id="7" creationId="{8C574D14-19FA-4E46-98FF-DCA57F0CD351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6:01.444" v="402" actId="13926"/>
          <ac:graphicFrameMkLst>
            <pc:docMk/>
            <pc:sldMk cId="9797094" sldId="349"/>
            <ac:graphicFrameMk id="8" creationId="{AC739D58-801F-0643-977F-0CD137D81CDA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33.969" v="1613"/>
        <pc:sldMkLst>
          <pc:docMk/>
          <pc:sldMk cId="2345878687" sldId="350"/>
        </pc:sldMkLst>
        <pc:spChg chg="add">
          <ac:chgData name="Mahavir Teraiya" userId="735a0006-e49b-4e83-81be-81eb1d8b868e" providerId="ADAL" clId="{EE53CE4B-6B1A-8E4D-A1C4-42F92727BDC3}" dt="2020-03-31T11:29:33.969" v="1613"/>
          <ac:spMkLst>
            <pc:docMk/>
            <pc:sldMk cId="2345878687" sldId="350"/>
            <ac:spMk id="9" creationId="{C4772C6D-B544-9841-B376-1144009FA374}"/>
          </ac:spMkLst>
        </pc:spChg>
        <pc:graphicFrameChg chg="mod modGraphic">
          <ac:chgData name="Mahavir Teraiya" userId="735a0006-e49b-4e83-81be-81eb1d8b868e" providerId="ADAL" clId="{EE53CE4B-6B1A-8E4D-A1C4-42F92727BDC3}" dt="2020-03-30T14:10:28.700" v="104" actId="14100"/>
          <ac:graphicFrameMkLst>
            <pc:docMk/>
            <pc:sldMk cId="2345878687" sldId="350"/>
            <ac:graphicFrameMk id="3" creationId="{84CAEF37-9969-2F4C-BFC4-4066CF6EDE66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29:37.057" v="331" actId="478"/>
          <ac:graphicFrameMkLst>
            <pc:docMk/>
            <pc:sldMk cId="2345878687" sldId="350"/>
            <ac:graphicFrameMk id="6" creationId="{85B383C1-130C-BB49-B08B-29C818C2498C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5:54.694" v="401" actId="13926"/>
          <ac:graphicFrameMkLst>
            <pc:docMk/>
            <pc:sldMk cId="2345878687" sldId="350"/>
            <ac:graphicFrameMk id="7" creationId="{197C7589-B796-DD45-817B-3521D5D39C54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36.128" v="1614"/>
        <pc:sldMkLst>
          <pc:docMk/>
          <pc:sldMk cId="3152865160" sldId="351"/>
        </pc:sldMkLst>
        <pc:spChg chg="add">
          <ac:chgData name="Mahavir Teraiya" userId="735a0006-e49b-4e83-81be-81eb1d8b868e" providerId="ADAL" clId="{EE53CE4B-6B1A-8E4D-A1C4-42F92727BDC3}" dt="2020-03-31T11:29:36.128" v="1614"/>
          <ac:spMkLst>
            <pc:docMk/>
            <pc:sldMk cId="3152865160" sldId="351"/>
            <ac:spMk id="6" creationId="{72E16033-1118-204B-9B45-226EB5114BEB}"/>
          </ac:spMkLst>
        </pc:spChg>
        <pc:graphicFrameChg chg="mod modGraphic">
          <ac:chgData name="Mahavir Teraiya" userId="735a0006-e49b-4e83-81be-81eb1d8b868e" providerId="ADAL" clId="{EE53CE4B-6B1A-8E4D-A1C4-42F92727BDC3}" dt="2020-03-30T14:10:05.029" v="99" actId="1076"/>
          <ac:graphicFrameMkLst>
            <pc:docMk/>
            <pc:sldMk cId="3152865160" sldId="351"/>
            <ac:graphicFrameMk id="3" creationId="{22C1DCAD-AB68-6C49-A1A1-EC72023245EF}"/>
          </ac:graphicFrameMkLst>
        </pc:graphicFrameChg>
        <pc:graphicFrameChg chg="add del modGraphic">
          <ac:chgData name="Mahavir Teraiya" userId="735a0006-e49b-4e83-81be-81eb1d8b868e" providerId="ADAL" clId="{EE53CE4B-6B1A-8E4D-A1C4-42F92727BDC3}" dt="2020-03-30T14:29:41.399" v="333" actId="478"/>
          <ac:graphicFrameMkLst>
            <pc:docMk/>
            <pc:sldMk cId="3152865160" sldId="351"/>
            <ac:graphicFrameMk id="4" creationId="{F31768DF-024A-E949-B0CD-AB5ECF297760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5:44.973" v="400" actId="13926"/>
          <ac:graphicFrameMkLst>
            <pc:docMk/>
            <pc:sldMk cId="3152865160" sldId="351"/>
            <ac:graphicFrameMk id="5" creationId="{F533F0E6-B5F3-E240-8D64-991BA5B47C3A}"/>
          </ac:graphicFrameMkLst>
        </pc:graphicFrameChg>
      </pc:sldChg>
      <pc:sldChg chg="addSp delSp modSp ord">
        <pc:chgData name="Mahavir Teraiya" userId="735a0006-e49b-4e83-81be-81eb1d8b868e" providerId="ADAL" clId="{EE53CE4B-6B1A-8E4D-A1C4-42F92727BDC3}" dt="2020-03-31T11:29:38.778" v="1615"/>
        <pc:sldMkLst>
          <pc:docMk/>
          <pc:sldMk cId="138915799" sldId="352"/>
        </pc:sldMkLst>
        <pc:spChg chg="add del mod">
          <ac:chgData name="Mahavir Teraiya" userId="735a0006-e49b-4e83-81be-81eb1d8b868e" providerId="ADAL" clId="{EE53CE4B-6B1A-8E4D-A1C4-42F92727BDC3}" dt="2020-03-30T14:09:42.493" v="87"/>
          <ac:spMkLst>
            <pc:docMk/>
            <pc:sldMk cId="138915799" sldId="352"/>
            <ac:spMk id="5" creationId="{30DAFD8A-E1E5-2642-87CC-4A0F38E5D9AD}"/>
          </ac:spMkLst>
        </pc:spChg>
        <pc:spChg chg="add">
          <ac:chgData name="Mahavir Teraiya" userId="735a0006-e49b-4e83-81be-81eb1d8b868e" providerId="ADAL" clId="{EE53CE4B-6B1A-8E4D-A1C4-42F92727BDC3}" dt="2020-03-31T11:29:38.778" v="1615"/>
          <ac:spMkLst>
            <pc:docMk/>
            <pc:sldMk cId="138915799" sldId="352"/>
            <ac:spMk id="10" creationId="{6AA4A549-706F-024E-9DF2-49830B534BBD}"/>
          </ac:spMkLst>
        </pc:spChg>
        <pc:graphicFrameChg chg="mod modGraphic">
          <ac:chgData name="Mahavir Teraiya" userId="735a0006-e49b-4e83-81be-81eb1d8b868e" providerId="ADAL" clId="{EE53CE4B-6B1A-8E4D-A1C4-42F92727BDC3}" dt="2020-03-30T14:09:52.360" v="97" actId="14100"/>
          <ac:graphicFrameMkLst>
            <pc:docMk/>
            <pc:sldMk cId="138915799" sldId="352"/>
            <ac:graphicFrameMk id="4" creationId="{4BB59342-599A-394D-B303-ABCDC91562DA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29:45.187" v="334" actId="478"/>
          <ac:graphicFrameMkLst>
            <pc:docMk/>
            <pc:sldMk cId="138915799" sldId="352"/>
            <ac:graphicFrameMk id="8" creationId="{31E570FF-ECDD-1046-9BDA-BDA703C440DA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5:38.032" v="399" actId="13926"/>
          <ac:graphicFrameMkLst>
            <pc:docMk/>
            <pc:sldMk cId="138915799" sldId="352"/>
            <ac:graphicFrameMk id="9" creationId="{27A546B0-B63A-8843-A4C7-ABB281D870B8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40.799" v="1616"/>
        <pc:sldMkLst>
          <pc:docMk/>
          <pc:sldMk cId="1398416383" sldId="353"/>
        </pc:sldMkLst>
        <pc:spChg chg="add del mod">
          <ac:chgData name="Mahavir Teraiya" userId="735a0006-e49b-4e83-81be-81eb1d8b868e" providerId="ADAL" clId="{EE53CE4B-6B1A-8E4D-A1C4-42F92727BDC3}" dt="2020-03-30T14:00:52.218" v="68"/>
          <ac:spMkLst>
            <pc:docMk/>
            <pc:sldMk cId="1398416383" sldId="353"/>
            <ac:spMk id="3" creationId="{896DFDD4-ADCB-F94D-978F-CE4F7B5E78E1}"/>
          </ac:spMkLst>
        </pc:spChg>
        <pc:spChg chg="add del mod">
          <ac:chgData name="Mahavir Teraiya" userId="735a0006-e49b-4e83-81be-81eb1d8b868e" providerId="ADAL" clId="{EE53CE4B-6B1A-8E4D-A1C4-42F92727BDC3}" dt="2020-03-30T14:09:46.696" v="92"/>
          <ac:spMkLst>
            <pc:docMk/>
            <pc:sldMk cId="1398416383" sldId="353"/>
            <ac:spMk id="5" creationId="{10E23243-29D6-7744-BD1A-237125AC49CC}"/>
          </ac:spMkLst>
        </pc:spChg>
        <pc:spChg chg="add del mod">
          <ac:chgData name="Mahavir Teraiya" userId="735a0006-e49b-4e83-81be-81eb1d8b868e" providerId="ADAL" clId="{EE53CE4B-6B1A-8E4D-A1C4-42F92727BDC3}" dt="2020-03-30T14:09:46.698" v="94"/>
          <ac:spMkLst>
            <pc:docMk/>
            <pc:sldMk cId="1398416383" sldId="353"/>
            <ac:spMk id="6" creationId="{3BAC53B6-6302-5C41-9EC4-4D996508CF11}"/>
          </ac:spMkLst>
        </pc:spChg>
        <pc:spChg chg="add del mod">
          <ac:chgData name="Mahavir Teraiya" userId="735a0006-e49b-4e83-81be-81eb1d8b868e" providerId="ADAL" clId="{EE53CE4B-6B1A-8E4D-A1C4-42F92727BDC3}" dt="2020-03-30T14:09:46.699" v="96"/>
          <ac:spMkLst>
            <pc:docMk/>
            <pc:sldMk cId="1398416383" sldId="353"/>
            <ac:spMk id="7" creationId="{13C266C0-80A4-754B-989E-BF25B36A5663}"/>
          </ac:spMkLst>
        </pc:spChg>
        <pc:spChg chg="add">
          <ac:chgData name="Mahavir Teraiya" userId="735a0006-e49b-4e83-81be-81eb1d8b868e" providerId="ADAL" clId="{EE53CE4B-6B1A-8E4D-A1C4-42F92727BDC3}" dt="2020-03-31T11:29:40.799" v="1616"/>
          <ac:spMkLst>
            <pc:docMk/>
            <pc:sldMk cId="1398416383" sldId="353"/>
            <ac:spMk id="9" creationId="{A3DF4523-509A-0141-8F67-46F3C9FB271A}"/>
          </ac:spMkLst>
        </pc:spChg>
        <pc:graphicFrameChg chg="mod modGraphic">
          <ac:chgData name="Mahavir Teraiya" userId="735a0006-e49b-4e83-81be-81eb1d8b868e" providerId="ADAL" clId="{EE53CE4B-6B1A-8E4D-A1C4-42F92727BDC3}" dt="2020-03-30T14:02:03.548" v="81" actId="14100"/>
          <ac:graphicFrameMkLst>
            <pc:docMk/>
            <pc:sldMk cId="1398416383" sldId="353"/>
            <ac:graphicFrameMk id="2" creationId="{8BE70BC6-2E5C-464A-8E7A-6F6EA454702A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4:29:48.104" v="335" actId="478"/>
          <ac:graphicFrameMkLst>
            <pc:docMk/>
            <pc:sldMk cId="1398416383" sldId="353"/>
            <ac:graphicFrameMk id="4" creationId="{3F5225AD-0E7A-D248-9269-2793BB2FE58E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5:29.483" v="398" actId="13926"/>
          <ac:graphicFrameMkLst>
            <pc:docMk/>
            <pc:sldMk cId="1398416383" sldId="353"/>
            <ac:graphicFrameMk id="8" creationId="{F4ECFCAB-FBB5-0646-867A-DDE6ACDC08E6}"/>
          </ac:graphicFrameMkLst>
        </pc:graphicFrameChg>
      </pc:sldChg>
      <pc:sldChg chg="addSp delSp modSp">
        <pc:chgData name="Mahavir Teraiya" userId="735a0006-e49b-4e83-81be-81eb1d8b868e" providerId="ADAL" clId="{EE53CE4B-6B1A-8E4D-A1C4-42F92727BDC3}" dt="2020-03-31T11:29:42.682" v="1617"/>
        <pc:sldMkLst>
          <pc:docMk/>
          <pc:sldMk cId="1694665442" sldId="354"/>
        </pc:sldMkLst>
        <pc:spChg chg="add del mod">
          <ac:chgData name="Mahavir Teraiya" userId="735a0006-e49b-4e83-81be-81eb1d8b868e" providerId="ADAL" clId="{EE53CE4B-6B1A-8E4D-A1C4-42F92727BDC3}" dt="2020-03-30T13:55:07.295" v="2"/>
          <ac:spMkLst>
            <pc:docMk/>
            <pc:sldMk cId="1694665442" sldId="354"/>
            <ac:spMk id="7" creationId="{9DEC807A-7025-C54A-A80F-AB731E0C7B02}"/>
          </ac:spMkLst>
        </pc:spChg>
        <pc:spChg chg="add">
          <ac:chgData name="Mahavir Teraiya" userId="735a0006-e49b-4e83-81be-81eb1d8b868e" providerId="ADAL" clId="{EE53CE4B-6B1A-8E4D-A1C4-42F92727BDC3}" dt="2020-03-31T11:29:42.682" v="1617"/>
          <ac:spMkLst>
            <pc:docMk/>
            <pc:sldMk cId="1694665442" sldId="354"/>
            <ac:spMk id="13" creationId="{7D6F43F6-8FDB-864F-ACD4-372238B806BE}"/>
          </ac:spMkLst>
        </pc:spChg>
        <pc:graphicFrameChg chg="add del mod modGraphic">
          <ac:chgData name="Mahavir Teraiya" userId="735a0006-e49b-4e83-81be-81eb1d8b868e" providerId="ADAL" clId="{EE53CE4B-6B1A-8E4D-A1C4-42F92727BDC3}" dt="2020-03-30T13:55:42.261" v="6"/>
          <ac:graphicFrameMkLst>
            <pc:docMk/>
            <pc:sldMk cId="1694665442" sldId="354"/>
            <ac:graphicFrameMk id="8" creationId="{BC2BABF5-10D6-2B4B-9267-A34971163AF9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3:57:52.280" v="41" actId="478"/>
          <ac:graphicFrameMkLst>
            <pc:docMk/>
            <pc:sldMk cId="1694665442" sldId="354"/>
            <ac:graphicFrameMk id="9" creationId="{3CB4A9D8-4CA0-6A40-9463-EA390488A8B3}"/>
          </ac:graphicFrameMkLst>
        </pc:graphicFrameChg>
        <pc:graphicFrameChg chg="add del mod">
          <ac:chgData name="Mahavir Teraiya" userId="735a0006-e49b-4e83-81be-81eb1d8b868e" providerId="ADAL" clId="{EE53CE4B-6B1A-8E4D-A1C4-42F92727BDC3}" dt="2020-03-30T13:57:46.705" v="39" actId="478"/>
          <ac:graphicFrameMkLst>
            <pc:docMk/>
            <pc:sldMk cId="1694665442" sldId="354"/>
            <ac:graphicFrameMk id="10" creationId="{DA8825DB-449E-1A46-B7D1-DE41F653D672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4:29:55.509" v="339" actId="478"/>
          <ac:graphicFrameMkLst>
            <pc:docMk/>
            <pc:sldMk cId="1694665442" sldId="354"/>
            <ac:graphicFrameMk id="11" creationId="{9B50115E-F11D-9445-9DF4-FB72734B924A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35:21.314" v="397" actId="13926"/>
          <ac:graphicFrameMkLst>
            <pc:docMk/>
            <pc:sldMk cId="1694665442" sldId="354"/>
            <ac:graphicFrameMk id="12" creationId="{659D8167-2C8A-104F-B1A1-E98642097537}"/>
          </ac:graphicFrameMkLst>
        </pc:graphicFrameChg>
      </pc:sldChg>
      <pc:sldChg chg="addSp delSp modSp mod ord setBg">
        <pc:chgData name="Mahavir Teraiya" userId="735a0006-e49b-4e83-81be-81eb1d8b868e" providerId="ADAL" clId="{EE53CE4B-6B1A-8E4D-A1C4-42F92727BDC3}" dt="2020-03-31T11:29:50.016" v="1620"/>
        <pc:sldMkLst>
          <pc:docMk/>
          <pc:sldMk cId="4188749439" sldId="355"/>
        </pc:sldMkLst>
        <pc:spChg chg="add del mod">
          <ac:chgData name="Mahavir Teraiya" userId="735a0006-e49b-4e83-81be-81eb1d8b868e" providerId="ADAL" clId="{EE53CE4B-6B1A-8E4D-A1C4-42F92727BDC3}" dt="2020-03-30T14:42:58.727" v="445"/>
          <ac:spMkLst>
            <pc:docMk/>
            <pc:sldMk cId="4188749439" sldId="355"/>
            <ac:spMk id="11" creationId="{7BB3B2AB-784E-2A42-B9D3-30AD9FC783C5}"/>
          </ac:spMkLst>
        </pc:spChg>
        <pc:spChg chg="add del mod">
          <ac:chgData name="Mahavir Teraiya" userId="735a0006-e49b-4e83-81be-81eb1d8b868e" providerId="ADAL" clId="{EE53CE4B-6B1A-8E4D-A1C4-42F92727BDC3}" dt="2020-03-31T09:19:57.245" v="536"/>
          <ac:spMkLst>
            <pc:docMk/>
            <pc:sldMk cId="4188749439" sldId="355"/>
            <ac:spMk id="13" creationId="{2097FD30-E3C7-7D44-84A2-1C416A238435}"/>
          </ac:spMkLst>
        </pc:spChg>
        <pc:spChg chg="add">
          <ac:chgData name="Mahavir Teraiya" userId="735a0006-e49b-4e83-81be-81eb1d8b868e" providerId="ADAL" clId="{EE53CE4B-6B1A-8E4D-A1C4-42F92727BDC3}" dt="2020-03-31T11:29:50.016" v="1620"/>
          <ac:spMkLst>
            <pc:docMk/>
            <pc:sldMk cId="4188749439" sldId="355"/>
            <ac:spMk id="23" creationId="{6E34B040-5CC1-FB41-BAD1-1D6E9F4AA4C7}"/>
          </ac:spMkLst>
        </pc:spChg>
        <pc:graphicFrameChg chg="add del">
          <ac:chgData name="Mahavir Teraiya" userId="735a0006-e49b-4e83-81be-81eb1d8b868e" providerId="ADAL" clId="{EE53CE4B-6B1A-8E4D-A1C4-42F92727BDC3}" dt="2020-03-30T13:55:59.919" v="10"/>
          <ac:graphicFrameMkLst>
            <pc:docMk/>
            <pc:sldMk cId="4188749439" sldId="355"/>
            <ac:graphicFrameMk id="2" creationId="{6D11DFDC-7707-4E44-9A9C-35BEB39098BF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3:56:05.434" v="12"/>
          <ac:graphicFrameMkLst>
            <pc:docMk/>
            <pc:sldMk cId="4188749439" sldId="355"/>
            <ac:graphicFrameMk id="3" creationId="{2B2C1802-5426-064E-8E7C-2A52A66694F0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3:56:11.730" v="14"/>
          <ac:graphicFrameMkLst>
            <pc:docMk/>
            <pc:sldMk cId="4188749439" sldId="355"/>
            <ac:graphicFrameMk id="4" creationId="{2F61BEAF-33A5-6E44-A6EB-CA1ED2260415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3:56:35.069" v="24"/>
          <ac:graphicFrameMkLst>
            <pc:docMk/>
            <pc:sldMk cId="4188749439" sldId="355"/>
            <ac:graphicFrameMk id="5" creationId="{5757B8B1-558B-114C-913D-9DBCE40FC563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3:56:53.611" v="28"/>
          <ac:graphicFrameMkLst>
            <pc:docMk/>
            <pc:sldMk cId="4188749439" sldId="355"/>
            <ac:graphicFrameMk id="6" creationId="{C4BF7E3C-6DEA-5C41-ADBC-853540D5AE48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4:38:06.383" v="417" actId="478"/>
          <ac:graphicFrameMkLst>
            <pc:docMk/>
            <pc:sldMk cId="4188749439" sldId="355"/>
            <ac:graphicFrameMk id="7" creationId="{628449FA-79E5-D040-B40A-32DA899B0A05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41:02.207" v="437" actId="13926"/>
          <ac:graphicFrameMkLst>
            <pc:docMk/>
            <pc:sldMk cId="4188749439" sldId="355"/>
            <ac:graphicFrameMk id="8" creationId="{E87A2FBB-6A8E-1645-AD71-2A072F429C79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38:29.429" v="420"/>
          <ac:graphicFrameMkLst>
            <pc:docMk/>
            <pc:sldMk cId="4188749439" sldId="355"/>
            <ac:graphicFrameMk id="9" creationId="{619D9922-6B53-C149-AEAA-CACDCA9CD25F}"/>
          </ac:graphicFrameMkLst>
        </pc:graphicFrameChg>
        <pc:graphicFrameChg chg="add">
          <ac:chgData name="Mahavir Teraiya" userId="735a0006-e49b-4e83-81be-81eb1d8b868e" providerId="ADAL" clId="{EE53CE4B-6B1A-8E4D-A1C4-42F92727BDC3}" dt="2020-03-30T14:38:45.220" v="421"/>
          <ac:graphicFrameMkLst>
            <pc:docMk/>
            <pc:sldMk cId="4188749439" sldId="355"/>
            <ac:graphicFrameMk id="10" creationId="{32E7E0CC-1942-7A43-96D1-1AA325B94A07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1T09:19:47.689" v="530" actId="478"/>
          <ac:graphicFrameMkLst>
            <pc:docMk/>
            <pc:sldMk cId="4188749439" sldId="355"/>
            <ac:graphicFrameMk id="12" creationId="{29F45FFA-B7F6-3947-A294-9C29D1E4522B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1T09:26:24.893" v="597" actId="13926"/>
          <ac:graphicFrameMkLst>
            <pc:docMk/>
            <pc:sldMk cId="4188749439" sldId="355"/>
            <ac:graphicFrameMk id="14" creationId="{7882E880-7CE0-7C49-A940-6DCC1F3A844F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1T09:22:24.593" v="570" actId="478"/>
          <ac:graphicFrameMkLst>
            <pc:docMk/>
            <pc:sldMk cId="4188749439" sldId="355"/>
            <ac:graphicFrameMk id="20" creationId="{9ACBCF9E-B2E1-C441-8EFB-F4A42F3C5B70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1T09:24:57.328" v="586" actId="255"/>
          <ac:graphicFrameMkLst>
            <pc:docMk/>
            <pc:sldMk cId="4188749439" sldId="355"/>
            <ac:graphicFrameMk id="21" creationId="{C1F1F64D-C085-A445-95BA-2EB2070B982C}"/>
          </ac:graphicFrameMkLst>
        </pc:graphicFrameChg>
        <pc:picChg chg="add del mod">
          <ac:chgData name="Mahavir Teraiya" userId="735a0006-e49b-4e83-81be-81eb1d8b868e" providerId="ADAL" clId="{EE53CE4B-6B1A-8E4D-A1C4-42F92727BDC3}" dt="2020-03-30T14:42:58.727" v="445"/>
          <ac:picMkLst>
            <pc:docMk/>
            <pc:sldMk cId="4188749439" sldId="355"/>
            <ac:picMk id="26626" creationId="{F91DD37B-0C96-7247-8CD3-4A3B27ADA01A}"/>
          </ac:picMkLst>
        </pc:picChg>
        <pc:picChg chg="add del mod">
          <ac:chgData name="Mahavir Teraiya" userId="735a0006-e49b-4e83-81be-81eb1d8b868e" providerId="ADAL" clId="{EE53CE4B-6B1A-8E4D-A1C4-42F92727BDC3}" dt="2020-03-30T14:42:58.727" v="445"/>
          <ac:picMkLst>
            <pc:docMk/>
            <pc:sldMk cId="4188749439" sldId="355"/>
            <ac:picMk id="26627" creationId="{8DE29165-9426-A342-A254-20EAFEA3F309}"/>
          </ac:picMkLst>
        </pc:picChg>
        <pc:picChg chg="add del mod">
          <ac:chgData name="Mahavir Teraiya" userId="735a0006-e49b-4e83-81be-81eb1d8b868e" providerId="ADAL" clId="{EE53CE4B-6B1A-8E4D-A1C4-42F92727BDC3}" dt="2020-03-30T14:42:58.727" v="445"/>
          <ac:picMkLst>
            <pc:docMk/>
            <pc:sldMk cId="4188749439" sldId="355"/>
            <ac:picMk id="26628" creationId="{74F689B7-A5CD-BA48-9371-66DD177AC44A}"/>
          </ac:picMkLst>
        </pc:picChg>
        <pc:picChg chg="add del mod">
          <ac:chgData name="Mahavir Teraiya" userId="735a0006-e49b-4e83-81be-81eb1d8b868e" providerId="ADAL" clId="{EE53CE4B-6B1A-8E4D-A1C4-42F92727BDC3}" dt="2020-03-30T14:42:58.727" v="445"/>
          <ac:picMkLst>
            <pc:docMk/>
            <pc:sldMk cId="4188749439" sldId="355"/>
            <ac:picMk id="26629" creationId="{52100BC8-5DF5-CF41-ACC9-98992B4E213C}"/>
          </ac:picMkLst>
        </pc:picChg>
        <pc:picChg chg="add del mod">
          <ac:chgData name="Mahavir Teraiya" userId="735a0006-e49b-4e83-81be-81eb1d8b868e" providerId="ADAL" clId="{EE53CE4B-6B1A-8E4D-A1C4-42F92727BDC3}" dt="2020-03-30T14:42:58.727" v="445"/>
          <ac:picMkLst>
            <pc:docMk/>
            <pc:sldMk cId="4188749439" sldId="355"/>
            <ac:picMk id="26630" creationId="{268429B6-0092-8641-95A0-E8F3F09C5A6A}"/>
          </ac:picMkLst>
        </pc:picChg>
        <pc:picChg chg="add del mod">
          <ac:chgData name="Mahavir Teraiya" userId="735a0006-e49b-4e83-81be-81eb1d8b868e" providerId="ADAL" clId="{EE53CE4B-6B1A-8E4D-A1C4-42F92727BDC3}" dt="2020-03-30T14:42:58.727" v="445"/>
          <ac:picMkLst>
            <pc:docMk/>
            <pc:sldMk cId="4188749439" sldId="355"/>
            <ac:picMk id="26631" creationId="{BD43642D-583D-8F49-802E-B0C5375B0A31}"/>
          </ac:picMkLst>
        </pc:picChg>
      </pc:sldChg>
      <pc:sldChg chg="addSp delSp modSp ord">
        <pc:chgData name="Mahavir Teraiya" userId="735a0006-e49b-4e83-81be-81eb1d8b868e" providerId="ADAL" clId="{EE53CE4B-6B1A-8E4D-A1C4-42F92727BDC3}" dt="2020-03-31T11:29:52.988" v="1621"/>
        <pc:sldMkLst>
          <pc:docMk/>
          <pc:sldMk cId="1859499994" sldId="356"/>
        </pc:sldMkLst>
        <pc:spChg chg="add">
          <ac:chgData name="Mahavir Teraiya" userId="735a0006-e49b-4e83-81be-81eb1d8b868e" providerId="ADAL" clId="{EE53CE4B-6B1A-8E4D-A1C4-42F92727BDC3}" dt="2020-03-31T11:29:52.988" v="1621"/>
          <ac:spMkLst>
            <pc:docMk/>
            <pc:sldMk cId="1859499994" sldId="356"/>
            <ac:spMk id="9" creationId="{A46A9072-E8A0-9F47-A024-DF3B8CBC9062}"/>
          </ac:spMkLst>
        </pc:spChg>
        <pc:graphicFrameChg chg="add modGraphic">
          <ac:chgData name="Mahavir Teraiya" userId="735a0006-e49b-4e83-81be-81eb1d8b868e" providerId="ADAL" clId="{EE53CE4B-6B1A-8E4D-A1C4-42F92727BDC3}" dt="2020-03-30T14:40:43.033" v="435" actId="13926"/>
          <ac:graphicFrameMkLst>
            <pc:docMk/>
            <pc:sldMk cId="1859499994" sldId="356"/>
            <ac:graphicFrameMk id="2" creationId="{3BC9DFB7-645D-AF49-9B06-0C4839D55B60}"/>
          </ac:graphicFrameMkLst>
        </pc:graphicFrameChg>
        <pc:graphicFrameChg chg="add">
          <ac:chgData name="Mahavir Teraiya" userId="735a0006-e49b-4e83-81be-81eb1d8b868e" providerId="ADAL" clId="{EE53CE4B-6B1A-8E4D-A1C4-42F92727BDC3}" dt="2020-03-30T14:39:41.070" v="426"/>
          <ac:graphicFrameMkLst>
            <pc:docMk/>
            <pc:sldMk cId="1859499994" sldId="356"/>
            <ac:graphicFrameMk id="3" creationId="{D99A00B1-9247-D148-9DEE-B44AEFAFA061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1T09:24:15.134" v="582" actId="478"/>
          <ac:graphicFrameMkLst>
            <pc:docMk/>
            <pc:sldMk cId="1859499994" sldId="356"/>
            <ac:graphicFrameMk id="4" creationId="{7416DDD1-D6A3-614C-9CEA-D6990F11B905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1T09:26:50.424" v="600" actId="20577"/>
          <ac:graphicFrameMkLst>
            <pc:docMk/>
            <pc:sldMk cId="1859499994" sldId="356"/>
            <ac:graphicFrameMk id="5" creationId="{2FA9DB19-C006-4543-86F9-A99B261B9FB8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1T09:24:32.323" v="584"/>
          <ac:graphicFrameMkLst>
            <pc:docMk/>
            <pc:sldMk cId="1859499994" sldId="356"/>
            <ac:graphicFrameMk id="6" creationId="{6012235E-7AE2-464D-B051-264DDC8A7F08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1T09:25:38.769" v="591" actId="13926"/>
          <ac:graphicFrameMkLst>
            <pc:docMk/>
            <pc:sldMk cId="1859499994" sldId="356"/>
            <ac:graphicFrameMk id="7" creationId="{47657EDD-735F-ED4D-9519-CDB38677B92A}"/>
          </ac:graphicFrameMkLst>
        </pc:graphicFrameChg>
        <pc:graphicFrameChg chg="add mod">
          <ac:chgData name="Mahavir Teraiya" userId="735a0006-e49b-4e83-81be-81eb1d8b868e" providerId="ADAL" clId="{EE53CE4B-6B1A-8E4D-A1C4-42F92727BDC3}" dt="2020-03-31T09:26:08.188" v="595" actId="1076"/>
          <ac:graphicFrameMkLst>
            <pc:docMk/>
            <pc:sldMk cId="1859499994" sldId="356"/>
            <ac:graphicFrameMk id="8" creationId="{A68E3AA9-3C82-9648-8313-27E48CDCAFE3}"/>
          </ac:graphicFrameMkLst>
        </pc:graphicFrameChg>
      </pc:sldChg>
      <pc:sldChg chg="addSp delSp modSp del ord">
        <pc:chgData name="Mahavir Teraiya" userId="735a0006-e49b-4e83-81be-81eb1d8b868e" providerId="ADAL" clId="{EE53CE4B-6B1A-8E4D-A1C4-42F92727BDC3}" dt="2020-03-31T09:32:38.175" v="633" actId="2696"/>
        <pc:sldMkLst>
          <pc:docMk/>
          <pc:sldMk cId="3749338458" sldId="357"/>
        </pc:sldMkLst>
        <pc:graphicFrameChg chg="add del">
          <ac:chgData name="Mahavir Teraiya" userId="735a0006-e49b-4e83-81be-81eb1d8b868e" providerId="ADAL" clId="{EE53CE4B-6B1A-8E4D-A1C4-42F92727BDC3}" dt="2020-03-30T14:48:49.998" v="453"/>
          <ac:graphicFrameMkLst>
            <pc:docMk/>
            <pc:sldMk cId="3749338458" sldId="357"/>
            <ac:graphicFrameMk id="2" creationId="{87131C85-72F3-8D49-82B6-F55553AD2F5A}"/>
          </ac:graphicFrameMkLst>
        </pc:graphicFrameChg>
        <pc:graphicFrameChg chg="add">
          <ac:chgData name="Mahavir Teraiya" userId="735a0006-e49b-4e83-81be-81eb1d8b868e" providerId="ADAL" clId="{EE53CE4B-6B1A-8E4D-A1C4-42F92727BDC3}" dt="2020-03-30T14:49:04.776" v="454"/>
          <ac:graphicFrameMkLst>
            <pc:docMk/>
            <pc:sldMk cId="3749338458" sldId="357"/>
            <ac:graphicFrameMk id="3" creationId="{94EFC53C-530D-D74E-A372-8CDDCF93C993}"/>
          </ac:graphicFrameMkLst>
        </pc:graphicFrameChg>
        <pc:graphicFrameChg chg="add">
          <ac:chgData name="Mahavir Teraiya" userId="735a0006-e49b-4e83-81be-81eb1d8b868e" providerId="ADAL" clId="{EE53CE4B-6B1A-8E4D-A1C4-42F92727BDC3}" dt="2020-03-30T14:49:04.776" v="454"/>
          <ac:graphicFrameMkLst>
            <pc:docMk/>
            <pc:sldMk cId="3749338458" sldId="357"/>
            <ac:graphicFrameMk id="4" creationId="{BFF66B00-8FFD-A14E-9FF2-8722F5873839}"/>
          </ac:graphicFrameMkLst>
        </pc:graphicFrameChg>
        <pc:graphicFrameChg chg="add">
          <ac:chgData name="Mahavir Teraiya" userId="735a0006-e49b-4e83-81be-81eb1d8b868e" providerId="ADAL" clId="{EE53CE4B-6B1A-8E4D-A1C4-42F92727BDC3}" dt="2020-03-30T14:49:04.776" v="454"/>
          <ac:graphicFrameMkLst>
            <pc:docMk/>
            <pc:sldMk cId="3749338458" sldId="357"/>
            <ac:graphicFrameMk id="5" creationId="{4729CEEF-3DF7-3E4B-B7D2-FD4E030D4F37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49:14.532" v="457"/>
          <ac:graphicFrameMkLst>
            <pc:docMk/>
            <pc:sldMk cId="3749338458" sldId="357"/>
            <ac:graphicFrameMk id="6" creationId="{B4C7E47B-3817-5541-950F-42B9B9112060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49:14.532" v="457"/>
          <ac:graphicFrameMkLst>
            <pc:docMk/>
            <pc:sldMk cId="3749338458" sldId="357"/>
            <ac:graphicFrameMk id="7" creationId="{749D06F2-29CC-804B-84F7-6DFC13ED7281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49:14.532" v="457"/>
          <ac:graphicFrameMkLst>
            <pc:docMk/>
            <pc:sldMk cId="3749338458" sldId="357"/>
            <ac:graphicFrameMk id="8" creationId="{7AD44995-9CFE-E64D-ADD5-F209965F7047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49:35.309" v="460" actId="14100"/>
          <ac:graphicFrameMkLst>
            <pc:docMk/>
            <pc:sldMk cId="3749338458" sldId="357"/>
            <ac:graphicFrameMk id="9" creationId="{0A57FE74-5732-694B-9371-C79C55F0AAE3}"/>
          </ac:graphicFrameMkLst>
        </pc:graphicFrameChg>
      </pc:sldChg>
      <pc:sldChg chg="addSp delSp modSp del">
        <pc:chgData name="Mahavir Teraiya" userId="735a0006-e49b-4e83-81be-81eb1d8b868e" providerId="ADAL" clId="{EE53CE4B-6B1A-8E4D-A1C4-42F92727BDC3}" dt="2020-03-31T09:32:40.460" v="634" actId="2696"/>
        <pc:sldMkLst>
          <pc:docMk/>
          <pc:sldMk cId="1647020786" sldId="358"/>
        </pc:sldMkLst>
        <pc:graphicFrameChg chg="add del">
          <ac:chgData name="Mahavir Teraiya" userId="735a0006-e49b-4e83-81be-81eb1d8b868e" providerId="ADAL" clId="{EE53CE4B-6B1A-8E4D-A1C4-42F92727BDC3}" dt="2020-03-30T14:52:37.396" v="464"/>
          <ac:graphicFrameMkLst>
            <pc:docMk/>
            <pc:sldMk cId="1647020786" sldId="358"/>
            <ac:graphicFrameMk id="2" creationId="{344A8DC1-1DEE-3D44-94B3-2C3D707D9ED5}"/>
          </ac:graphicFrameMkLst>
        </pc:graphicFrameChg>
        <pc:graphicFrameChg chg="add del modGraphic">
          <ac:chgData name="Mahavir Teraiya" userId="735a0006-e49b-4e83-81be-81eb1d8b868e" providerId="ADAL" clId="{EE53CE4B-6B1A-8E4D-A1C4-42F92727BDC3}" dt="2020-03-30T14:52:37.396" v="464"/>
          <ac:graphicFrameMkLst>
            <pc:docMk/>
            <pc:sldMk cId="1647020786" sldId="358"/>
            <ac:graphicFrameMk id="3" creationId="{2DC2350A-A20F-534F-BD51-234510B63D22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52:37.396" v="464"/>
          <ac:graphicFrameMkLst>
            <pc:docMk/>
            <pc:sldMk cId="1647020786" sldId="358"/>
            <ac:graphicFrameMk id="4" creationId="{6D3D8C8B-653F-2545-937B-D35F0FA61AC6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52:37.396" v="464"/>
          <ac:graphicFrameMkLst>
            <pc:docMk/>
            <pc:sldMk cId="1647020786" sldId="358"/>
            <ac:graphicFrameMk id="5" creationId="{D3BA73E4-F36F-FA47-9AA7-ABFD37B35746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53:14.983" v="466"/>
          <ac:graphicFrameMkLst>
            <pc:docMk/>
            <pc:sldMk cId="1647020786" sldId="358"/>
            <ac:graphicFrameMk id="6" creationId="{5A24889F-C8D3-F94C-9BBC-05A22F1A1327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53:14.983" v="466"/>
          <ac:graphicFrameMkLst>
            <pc:docMk/>
            <pc:sldMk cId="1647020786" sldId="358"/>
            <ac:graphicFrameMk id="7" creationId="{3318DE73-55F1-B14C-9323-38DFA4DFA2AA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53:14.983" v="466"/>
          <ac:graphicFrameMkLst>
            <pc:docMk/>
            <pc:sldMk cId="1647020786" sldId="358"/>
            <ac:graphicFrameMk id="8" creationId="{5EC4E688-C94A-8A4C-B6E6-C7F1493E5727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53:14.983" v="466"/>
          <ac:graphicFrameMkLst>
            <pc:docMk/>
            <pc:sldMk cId="1647020786" sldId="358"/>
            <ac:graphicFrameMk id="9" creationId="{9CBF3BEE-D6A1-B04E-93E7-0BABF37B0DD9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4:54:19.763" v="471" actId="478"/>
          <ac:graphicFrameMkLst>
            <pc:docMk/>
            <pc:sldMk cId="1647020786" sldId="358"/>
            <ac:graphicFrameMk id="10" creationId="{9AD0C787-33AB-AA41-998A-E237E920DE78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56:10.502" v="490" actId="14100"/>
          <ac:graphicFrameMkLst>
            <pc:docMk/>
            <pc:sldMk cId="1647020786" sldId="358"/>
            <ac:graphicFrameMk id="11" creationId="{9E641876-5FA0-704B-B755-2FA9F344387E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56:07.419" v="489" actId="14100"/>
          <ac:graphicFrameMkLst>
            <pc:docMk/>
            <pc:sldMk cId="1647020786" sldId="358"/>
            <ac:graphicFrameMk id="12" creationId="{8EB9EC5A-0D34-3245-97D5-CD7A0FE27630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56:03.277" v="488" actId="14100"/>
          <ac:graphicFrameMkLst>
            <pc:docMk/>
            <pc:sldMk cId="1647020786" sldId="358"/>
            <ac:graphicFrameMk id="13" creationId="{680F372C-F352-0D4B-9F54-4F408081D5FB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4:54:54.139" v="479" actId="478"/>
          <ac:graphicFrameMkLst>
            <pc:docMk/>
            <pc:sldMk cId="1647020786" sldId="358"/>
            <ac:graphicFrameMk id="14" creationId="{5371A569-371E-8C4F-9FB5-ACED65D141B1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55:25.034" v="485" actId="14100"/>
          <ac:graphicFrameMkLst>
            <pc:docMk/>
            <pc:sldMk cId="1647020786" sldId="358"/>
            <ac:graphicFrameMk id="15" creationId="{1BFC153B-BD5E-5F45-8F4E-ACE6B692A965}"/>
          </ac:graphicFrameMkLst>
        </pc:graphicFrameChg>
        <pc:graphicFrameChg chg="add mod">
          <ac:chgData name="Mahavir Teraiya" userId="735a0006-e49b-4e83-81be-81eb1d8b868e" providerId="ADAL" clId="{EE53CE4B-6B1A-8E4D-A1C4-42F92727BDC3}" dt="2020-03-30T14:55:59.544" v="487" actId="1076"/>
          <ac:graphicFrameMkLst>
            <pc:docMk/>
            <pc:sldMk cId="1647020786" sldId="358"/>
            <ac:graphicFrameMk id="16" creationId="{A5B1950F-5FF1-C747-8895-97407D83B295}"/>
          </ac:graphicFrameMkLst>
        </pc:graphicFrameChg>
      </pc:sldChg>
      <pc:sldChg chg="addSp delSp modSp del mod ord setBg">
        <pc:chgData name="Mahavir Teraiya" userId="735a0006-e49b-4e83-81be-81eb1d8b868e" providerId="ADAL" clId="{EE53CE4B-6B1A-8E4D-A1C4-42F92727BDC3}" dt="2020-03-31T09:32:46.445" v="635" actId="2696"/>
        <pc:sldMkLst>
          <pc:docMk/>
          <pc:sldMk cId="2487103933" sldId="359"/>
        </pc:sldMkLst>
        <pc:graphicFrameChg chg="add del mod modGraphic">
          <ac:chgData name="Mahavir Teraiya" userId="735a0006-e49b-4e83-81be-81eb1d8b868e" providerId="ADAL" clId="{EE53CE4B-6B1A-8E4D-A1C4-42F92727BDC3}" dt="2020-03-30T14:56:39.642" v="491" actId="478"/>
          <ac:graphicFrameMkLst>
            <pc:docMk/>
            <pc:sldMk cId="2487103933" sldId="359"/>
            <ac:graphicFrameMk id="2" creationId="{B99176AB-19E7-1348-8FE1-FCCE8CB76954}"/>
          </ac:graphicFrameMkLst>
        </pc:graphicFrameChg>
        <pc:graphicFrameChg chg="add">
          <ac:chgData name="Mahavir Teraiya" userId="735a0006-e49b-4e83-81be-81eb1d8b868e" providerId="ADAL" clId="{EE53CE4B-6B1A-8E4D-A1C4-42F92727BDC3}" dt="2020-03-30T14:56:41.361" v="492"/>
          <ac:graphicFrameMkLst>
            <pc:docMk/>
            <pc:sldMk cId="2487103933" sldId="359"/>
            <ac:graphicFrameMk id="3" creationId="{5FA42D49-BD16-D544-B0BE-6566D4098498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1T09:13:58.594" v="503" actId="20577"/>
          <ac:graphicFrameMkLst>
            <pc:docMk/>
            <pc:sldMk cId="2487103933" sldId="359"/>
            <ac:graphicFrameMk id="4" creationId="{664AEBF3-7560-2741-AE5E-310E934AC519}"/>
          </ac:graphicFrameMkLst>
        </pc:graphicFrameChg>
        <pc:graphicFrameChg chg="add">
          <ac:chgData name="Mahavir Teraiya" userId="735a0006-e49b-4e83-81be-81eb1d8b868e" providerId="ADAL" clId="{EE53CE4B-6B1A-8E4D-A1C4-42F92727BDC3}" dt="2020-03-30T14:56:41.361" v="492"/>
          <ac:graphicFrameMkLst>
            <pc:docMk/>
            <pc:sldMk cId="2487103933" sldId="359"/>
            <ac:graphicFrameMk id="5" creationId="{96B6F59B-2641-E141-A28A-F003E6A18802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56:50.569" v="495" actId="20577"/>
          <ac:graphicFrameMkLst>
            <pc:docMk/>
            <pc:sldMk cId="2487103933" sldId="359"/>
            <ac:graphicFrameMk id="6" creationId="{8F8F5AAE-2CDF-8445-AAA7-4A57467C12D4}"/>
          </ac:graphicFrameMkLst>
        </pc:graphicFrameChg>
        <pc:graphicFrameChg chg="add">
          <ac:chgData name="Mahavir Teraiya" userId="735a0006-e49b-4e83-81be-81eb1d8b868e" providerId="ADAL" clId="{EE53CE4B-6B1A-8E4D-A1C4-42F92727BDC3}" dt="2020-03-30T14:56:41.361" v="492"/>
          <ac:graphicFrameMkLst>
            <pc:docMk/>
            <pc:sldMk cId="2487103933" sldId="359"/>
            <ac:graphicFrameMk id="7" creationId="{03654976-8393-C143-9BA4-28E582B077BB}"/>
          </ac:graphicFrameMkLst>
        </pc:graphicFrameChg>
      </pc:sldChg>
      <pc:sldChg chg="addSp delSp modSp del mod setBg">
        <pc:chgData name="Mahavir Teraiya" userId="735a0006-e49b-4e83-81be-81eb1d8b868e" providerId="ADAL" clId="{EE53CE4B-6B1A-8E4D-A1C4-42F92727BDC3}" dt="2020-03-31T11:16:05.103" v="1446" actId="2696"/>
        <pc:sldMkLst>
          <pc:docMk/>
          <pc:sldMk cId="1818888926" sldId="360"/>
        </pc:sldMkLst>
        <pc:spChg chg="add">
          <ac:chgData name="Mahavir Teraiya" userId="735a0006-e49b-4e83-81be-81eb1d8b868e" providerId="ADAL" clId="{EE53CE4B-6B1A-8E4D-A1C4-42F92727BDC3}" dt="2020-03-31T10:03:01.555" v="1121" actId="26606"/>
          <ac:spMkLst>
            <pc:docMk/>
            <pc:sldMk cId="1818888926" sldId="360"/>
            <ac:spMk id="8" creationId="{B649E800-A5C8-49A0-A453-ED537DA3156A}"/>
          </ac:spMkLst>
        </pc:spChg>
        <pc:spChg chg="add">
          <ac:chgData name="Mahavir Teraiya" userId="735a0006-e49b-4e83-81be-81eb1d8b868e" providerId="ADAL" clId="{EE53CE4B-6B1A-8E4D-A1C4-42F92727BDC3}" dt="2020-03-31T10:03:01.555" v="1121" actId="26606"/>
          <ac:spMkLst>
            <pc:docMk/>
            <pc:sldMk cId="1818888926" sldId="360"/>
            <ac:spMk id="10" creationId="{8BA67DD7-B75D-4A30-90A4-EEA9F64AF11B}"/>
          </ac:spMkLst>
        </pc:spChg>
        <pc:grpChg chg="add">
          <ac:chgData name="Mahavir Teraiya" userId="735a0006-e49b-4e83-81be-81eb1d8b868e" providerId="ADAL" clId="{EE53CE4B-6B1A-8E4D-A1C4-42F92727BDC3}" dt="2020-03-31T10:03:01.555" v="1121" actId="26606"/>
          <ac:grpSpMkLst>
            <pc:docMk/>
            <pc:sldMk cId="1818888926" sldId="360"/>
            <ac:grpSpMk id="12" creationId="{E8C5FC48-0A3C-4D6D-A0D5-EEE93213DBBE}"/>
          </ac:grpSpMkLst>
        </pc:grpChg>
        <pc:graphicFrameChg chg="add del">
          <ac:chgData name="Mahavir Teraiya" userId="735a0006-e49b-4e83-81be-81eb1d8b868e" providerId="ADAL" clId="{EE53CE4B-6B1A-8E4D-A1C4-42F92727BDC3}" dt="2020-03-31T10:02:49.794" v="1119"/>
          <ac:graphicFrameMkLst>
            <pc:docMk/>
            <pc:sldMk cId="1818888926" sldId="360"/>
            <ac:graphicFrameMk id="2" creationId="{4DFE4AB8-DF05-294C-8555-CC541863863F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1T10:03:01.555" v="1121" actId="26606"/>
          <ac:graphicFrameMkLst>
            <pc:docMk/>
            <pc:sldMk cId="1818888926" sldId="360"/>
            <ac:graphicFrameMk id="3" creationId="{423063AB-19E3-3743-9DDC-E81E135EEEC7}"/>
          </ac:graphicFrameMkLst>
        </pc:graphicFrameChg>
      </pc:sldChg>
      <pc:sldChg chg="addSp modSp">
        <pc:chgData name="Mahavir Teraiya" userId="735a0006-e49b-4e83-81be-81eb1d8b868e" providerId="ADAL" clId="{EE53CE4B-6B1A-8E4D-A1C4-42F92727BDC3}" dt="2020-03-31T11:29:56.944" v="1623"/>
        <pc:sldMkLst>
          <pc:docMk/>
          <pc:sldMk cId="1935089035" sldId="361"/>
        </pc:sldMkLst>
        <pc:spChg chg="add mod">
          <ac:chgData name="Mahavir Teraiya" userId="735a0006-e49b-4e83-81be-81eb1d8b868e" providerId="ADAL" clId="{EE53CE4B-6B1A-8E4D-A1C4-42F92727BDC3}" dt="2020-03-31T11:16:53.854" v="1458" actId="255"/>
          <ac:spMkLst>
            <pc:docMk/>
            <pc:sldMk cId="1935089035" sldId="361"/>
            <ac:spMk id="2" creationId="{694A4153-3420-D34C-B6DF-4E614FF6BD23}"/>
          </ac:spMkLst>
        </pc:spChg>
        <pc:spChg chg="add">
          <ac:chgData name="Mahavir Teraiya" userId="735a0006-e49b-4e83-81be-81eb1d8b868e" providerId="ADAL" clId="{EE53CE4B-6B1A-8E4D-A1C4-42F92727BDC3}" dt="2020-03-31T11:29:56.944" v="1623"/>
          <ac:spMkLst>
            <pc:docMk/>
            <pc:sldMk cId="1935089035" sldId="361"/>
            <ac:spMk id="3" creationId="{8AD44D26-E2CC-F64E-BA98-5025E032E32D}"/>
          </ac:spMkLst>
        </pc:spChg>
      </pc:sldChg>
      <pc:sldChg chg="addSp modSp">
        <pc:chgData name="Mahavir Teraiya" userId="735a0006-e49b-4e83-81be-81eb1d8b868e" providerId="ADAL" clId="{EE53CE4B-6B1A-8E4D-A1C4-42F92727BDC3}" dt="2020-03-31T11:29:59.213" v="1624"/>
        <pc:sldMkLst>
          <pc:docMk/>
          <pc:sldMk cId="3533044740" sldId="362"/>
        </pc:sldMkLst>
        <pc:spChg chg="add mod">
          <ac:chgData name="Mahavir Teraiya" userId="735a0006-e49b-4e83-81be-81eb1d8b868e" providerId="ADAL" clId="{EE53CE4B-6B1A-8E4D-A1C4-42F92727BDC3}" dt="2020-03-31T11:17:46.740" v="1477" actId="20577"/>
          <ac:spMkLst>
            <pc:docMk/>
            <pc:sldMk cId="3533044740" sldId="362"/>
            <ac:spMk id="2" creationId="{8F7702BC-7850-BC4E-93D4-A0046F1CFA57}"/>
          </ac:spMkLst>
        </pc:spChg>
        <pc:spChg chg="add">
          <ac:chgData name="Mahavir Teraiya" userId="735a0006-e49b-4e83-81be-81eb1d8b868e" providerId="ADAL" clId="{EE53CE4B-6B1A-8E4D-A1C4-42F92727BDC3}" dt="2020-03-31T11:29:59.213" v="1624"/>
          <ac:spMkLst>
            <pc:docMk/>
            <pc:sldMk cId="3533044740" sldId="362"/>
            <ac:spMk id="5" creationId="{D3558FBD-6C4C-D24A-A812-20A60B2BD35A}"/>
          </ac:spMkLst>
        </pc:spChg>
        <pc:graphicFrameChg chg="add mod">
          <ac:chgData name="Mahavir Teraiya" userId="735a0006-e49b-4e83-81be-81eb1d8b868e" providerId="ADAL" clId="{EE53CE4B-6B1A-8E4D-A1C4-42F92727BDC3}" dt="2020-03-31T11:03:56.505" v="1319" actId="1076"/>
          <ac:graphicFrameMkLst>
            <pc:docMk/>
            <pc:sldMk cId="3533044740" sldId="362"/>
            <ac:graphicFrameMk id="3" creationId="{39C3AAAD-BB20-5042-BC80-94B9360E3EFF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1T11:04:51.529" v="1334" actId="13926"/>
          <ac:graphicFrameMkLst>
            <pc:docMk/>
            <pc:sldMk cId="3533044740" sldId="362"/>
            <ac:graphicFrameMk id="4" creationId="{E28366BD-F90E-7E4D-9CB8-BAC48C523F47}"/>
          </ac:graphicFrameMkLst>
        </pc:graphicFrameChg>
      </pc:sldChg>
      <pc:sldChg chg="addSp modSp">
        <pc:chgData name="Mahavir Teraiya" userId="735a0006-e49b-4e83-81be-81eb1d8b868e" providerId="ADAL" clId="{EE53CE4B-6B1A-8E4D-A1C4-42F92727BDC3}" dt="2020-03-31T11:30:01.244" v="1625"/>
        <pc:sldMkLst>
          <pc:docMk/>
          <pc:sldMk cId="637101562" sldId="363"/>
        </pc:sldMkLst>
        <pc:spChg chg="add mod">
          <ac:chgData name="Mahavir Teraiya" userId="735a0006-e49b-4e83-81be-81eb1d8b868e" providerId="ADAL" clId="{EE53CE4B-6B1A-8E4D-A1C4-42F92727BDC3}" dt="2020-03-31T11:18:43.619" v="1502" actId="20577"/>
          <ac:spMkLst>
            <pc:docMk/>
            <pc:sldMk cId="637101562" sldId="363"/>
            <ac:spMk id="2" creationId="{3A519FFC-A2A6-9348-8CAA-2B1D75372666}"/>
          </ac:spMkLst>
        </pc:spChg>
        <pc:spChg chg="add">
          <ac:chgData name="Mahavir Teraiya" userId="735a0006-e49b-4e83-81be-81eb1d8b868e" providerId="ADAL" clId="{EE53CE4B-6B1A-8E4D-A1C4-42F92727BDC3}" dt="2020-03-31T11:30:01.244" v="1625"/>
          <ac:spMkLst>
            <pc:docMk/>
            <pc:sldMk cId="637101562" sldId="363"/>
            <ac:spMk id="3" creationId="{C6F1C162-482E-614D-96FB-011325239637}"/>
          </ac:spMkLst>
        </pc:spChg>
      </pc:sldChg>
      <pc:sldChg chg="del">
        <pc:chgData name="Mahavir Teraiya" userId="735a0006-e49b-4e83-81be-81eb1d8b868e" providerId="ADAL" clId="{EE53CE4B-6B1A-8E4D-A1C4-42F92727BDC3}" dt="2020-03-31T11:06:11.421" v="1345" actId="2696"/>
        <pc:sldMkLst>
          <pc:docMk/>
          <pc:sldMk cId="1425165309" sldId="364"/>
        </pc:sldMkLst>
      </pc:sldChg>
      <pc:sldChg chg="del">
        <pc:chgData name="Mahavir Teraiya" userId="735a0006-e49b-4e83-81be-81eb1d8b868e" providerId="ADAL" clId="{EE53CE4B-6B1A-8E4D-A1C4-42F92727BDC3}" dt="2020-03-31T11:06:11.652" v="1346" actId="2696"/>
        <pc:sldMkLst>
          <pc:docMk/>
          <pc:sldMk cId="113080766" sldId="365"/>
        </pc:sldMkLst>
      </pc:sldChg>
      <pc:sldChg chg="del">
        <pc:chgData name="Mahavir Teraiya" userId="735a0006-e49b-4e83-81be-81eb1d8b868e" providerId="ADAL" clId="{EE53CE4B-6B1A-8E4D-A1C4-42F92727BDC3}" dt="2020-03-31T11:06:11.853" v="1347" actId="2696"/>
        <pc:sldMkLst>
          <pc:docMk/>
          <pc:sldMk cId="1929618261" sldId="366"/>
        </pc:sldMkLst>
      </pc:sldChg>
      <pc:sldChg chg="del">
        <pc:chgData name="Mahavir Teraiya" userId="735a0006-e49b-4e83-81be-81eb1d8b868e" providerId="ADAL" clId="{EE53CE4B-6B1A-8E4D-A1C4-42F92727BDC3}" dt="2020-03-31T11:06:12.077" v="1348" actId="2696"/>
        <pc:sldMkLst>
          <pc:docMk/>
          <pc:sldMk cId="3332940519" sldId="367"/>
        </pc:sldMkLst>
      </pc:sldChg>
      <pc:sldChg chg="del">
        <pc:chgData name="Mahavir Teraiya" userId="735a0006-e49b-4e83-81be-81eb1d8b868e" providerId="ADAL" clId="{EE53CE4B-6B1A-8E4D-A1C4-42F92727BDC3}" dt="2020-03-31T11:06:12.231" v="1349" actId="2696"/>
        <pc:sldMkLst>
          <pc:docMk/>
          <pc:sldMk cId="3583569792" sldId="368"/>
        </pc:sldMkLst>
      </pc:sldChg>
      <pc:sldChg chg="del">
        <pc:chgData name="Mahavir Teraiya" userId="735a0006-e49b-4e83-81be-81eb1d8b868e" providerId="ADAL" clId="{EE53CE4B-6B1A-8E4D-A1C4-42F92727BDC3}" dt="2020-03-31T11:06:12.405" v="1350" actId="2696"/>
        <pc:sldMkLst>
          <pc:docMk/>
          <pc:sldMk cId="355041906" sldId="369"/>
        </pc:sldMkLst>
      </pc:sldChg>
      <pc:sldChg chg="del">
        <pc:chgData name="Mahavir Teraiya" userId="735a0006-e49b-4e83-81be-81eb1d8b868e" providerId="ADAL" clId="{EE53CE4B-6B1A-8E4D-A1C4-42F92727BDC3}" dt="2020-03-31T11:06:12.602" v="1351" actId="2696"/>
        <pc:sldMkLst>
          <pc:docMk/>
          <pc:sldMk cId="1942333272" sldId="370"/>
        </pc:sldMkLst>
      </pc:sldChg>
      <pc:sldChg chg="del">
        <pc:chgData name="Mahavir Teraiya" userId="735a0006-e49b-4e83-81be-81eb1d8b868e" providerId="ADAL" clId="{EE53CE4B-6B1A-8E4D-A1C4-42F92727BDC3}" dt="2020-03-31T11:06:12.822" v="1352" actId="2696"/>
        <pc:sldMkLst>
          <pc:docMk/>
          <pc:sldMk cId="242275166" sldId="371"/>
        </pc:sldMkLst>
      </pc:sldChg>
      <pc:sldChg chg="del">
        <pc:chgData name="Mahavir Teraiya" userId="735a0006-e49b-4e83-81be-81eb1d8b868e" providerId="ADAL" clId="{EE53CE4B-6B1A-8E4D-A1C4-42F92727BDC3}" dt="2020-03-31T11:06:13.186" v="1353" actId="2696"/>
        <pc:sldMkLst>
          <pc:docMk/>
          <pc:sldMk cId="222436948" sldId="372"/>
        </pc:sldMkLst>
      </pc:sldChg>
      <pc:sldChg chg="addSp delSp modSp add">
        <pc:chgData name="Mahavir Teraiya" userId="735a0006-e49b-4e83-81be-81eb1d8b868e" providerId="ADAL" clId="{EE53CE4B-6B1A-8E4D-A1C4-42F92727BDC3}" dt="2020-03-31T11:29:05.751" v="1602"/>
        <pc:sldMkLst>
          <pc:docMk/>
          <pc:sldMk cId="1161254020" sldId="373"/>
        </pc:sldMkLst>
        <pc:spChg chg="add">
          <ac:chgData name="Mahavir Teraiya" userId="735a0006-e49b-4e83-81be-81eb1d8b868e" providerId="ADAL" clId="{EE53CE4B-6B1A-8E4D-A1C4-42F92727BDC3}" dt="2020-03-31T11:29:05.751" v="1602"/>
          <ac:spMkLst>
            <pc:docMk/>
            <pc:sldMk cId="1161254020" sldId="373"/>
            <ac:spMk id="8" creationId="{9DD9420C-D525-CD4A-B752-41A158AB7F83}"/>
          </ac:spMkLst>
        </pc:spChg>
        <pc:graphicFrameChg chg="add del modGraphic">
          <ac:chgData name="Mahavir Teraiya" userId="735a0006-e49b-4e83-81be-81eb1d8b868e" providerId="ADAL" clId="{EE53CE4B-6B1A-8E4D-A1C4-42F92727BDC3}" dt="2020-03-30T14:13:08.587" v="139"/>
          <ac:graphicFrameMkLst>
            <pc:docMk/>
            <pc:sldMk cId="1161254020" sldId="373"/>
            <ac:graphicFrameMk id="2" creationId="{F32887EE-341D-F24D-ADC5-614F8F31CE65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22:54.886" v="260" actId="14100"/>
          <ac:graphicFrameMkLst>
            <pc:docMk/>
            <pc:sldMk cId="1161254020" sldId="373"/>
            <ac:graphicFrameMk id="3" creationId="{61C6DE91-51DF-CB48-9BEC-510362B57C3E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0T14:26:53.252" v="297"/>
          <ac:graphicFrameMkLst>
            <pc:docMk/>
            <pc:sldMk cId="1161254020" sldId="373"/>
            <ac:graphicFrameMk id="4" creationId="{7F33BC21-A6F6-8849-89C9-3A83B17CB36C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26:57.454" v="299"/>
          <ac:graphicFrameMkLst>
            <pc:docMk/>
            <pc:sldMk cId="1161254020" sldId="373"/>
            <ac:graphicFrameMk id="5" creationId="{20A40EA3-EDF2-294A-9DAA-308E10F9F358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0T14:27:06.179" v="301"/>
          <ac:graphicFrameMkLst>
            <pc:docMk/>
            <pc:sldMk cId="1161254020" sldId="373"/>
            <ac:graphicFrameMk id="6" creationId="{C6B34E47-E1BD-8A46-B73B-D5A418D3F44E}"/>
          </ac:graphicFrameMkLst>
        </pc:graphicFrameChg>
        <pc:graphicFrameChg chg="add modGraphic">
          <ac:chgData name="Mahavir Teraiya" userId="735a0006-e49b-4e83-81be-81eb1d8b868e" providerId="ADAL" clId="{EE53CE4B-6B1A-8E4D-A1C4-42F92727BDC3}" dt="2020-03-30T14:37:03.049" v="411" actId="13926"/>
          <ac:graphicFrameMkLst>
            <pc:docMk/>
            <pc:sldMk cId="1161254020" sldId="373"/>
            <ac:graphicFrameMk id="7" creationId="{32577084-39DB-8B4A-B740-952B49773B13}"/>
          </ac:graphicFrameMkLst>
        </pc:graphicFrameChg>
      </pc:sldChg>
      <pc:sldChg chg="addSp modSp add">
        <pc:chgData name="Mahavir Teraiya" userId="735a0006-e49b-4e83-81be-81eb1d8b868e" providerId="ADAL" clId="{EE53CE4B-6B1A-8E4D-A1C4-42F92727BDC3}" dt="2020-03-31T11:28:59.691" v="1600"/>
        <pc:sldMkLst>
          <pc:docMk/>
          <pc:sldMk cId="811206792" sldId="374"/>
        </pc:sldMkLst>
        <pc:spChg chg="add">
          <ac:chgData name="Mahavir Teraiya" userId="735a0006-e49b-4e83-81be-81eb1d8b868e" providerId="ADAL" clId="{EE53CE4B-6B1A-8E4D-A1C4-42F92727BDC3}" dt="2020-03-31T11:28:59.691" v="1600"/>
          <ac:spMkLst>
            <pc:docMk/>
            <pc:sldMk cId="811206792" sldId="374"/>
            <ac:spMk id="4" creationId="{8906ED53-93B5-BE49-BDBB-C733CAD3AD95}"/>
          </ac:spMkLst>
        </pc:spChg>
        <pc:graphicFrameChg chg="add mod modGraphic">
          <ac:chgData name="Mahavir Teraiya" userId="735a0006-e49b-4e83-81be-81eb1d8b868e" providerId="ADAL" clId="{EE53CE4B-6B1A-8E4D-A1C4-42F92727BDC3}" dt="2020-03-30T14:21:45.202" v="241" actId="14100"/>
          <ac:graphicFrameMkLst>
            <pc:docMk/>
            <pc:sldMk cId="811206792" sldId="374"/>
            <ac:graphicFrameMk id="2" creationId="{14213941-87B0-374E-B7C5-85AB49EE813E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0T14:37:16.020" v="413" actId="13926"/>
          <ac:graphicFrameMkLst>
            <pc:docMk/>
            <pc:sldMk cId="811206792" sldId="374"/>
            <ac:graphicFrameMk id="3" creationId="{578763FF-9960-F442-9A94-625AFDF32D25}"/>
          </ac:graphicFrameMkLst>
        </pc:graphicFrameChg>
      </pc:sldChg>
      <pc:sldChg chg="addSp modSp add del">
        <pc:chgData name="Mahavir Teraiya" userId="735a0006-e49b-4e83-81be-81eb1d8b868e" providerId="ADAL" clId="{EE53CE4B-6B1A-8E4D-A1C4-42F92727BDC3}" dt="2020-03-30T14:17:16.355" v="182" actId="2696"/>
        <pc:sldMkLst>
          <pc:docMk/>
          <pc:sldMk cId="2786323261" sldId="375"/>
        </pc:sldMkLst>
        <pc:graphicFrameChg chg="add modGraphic">
          <ac:chgData name="Mahavir Teraiya" userId="735a0006-e49b-4e83-81be-81eb1d8b868e" providerId="ADAL" clId="{EE53CE4B-6B1A-8E4D-A1C4-42F92727BDC3}" dt="2020-03-30T14:15:30.280" v="168" actId="14100"/>
          <ac:graphicFrameMkLst>
            <pc:docMk/>
            <pc:sldMk cId="2786323261" sldId="375"/>
            <ac:graphicFrameMk id="2" creationId="{C5DDF457-0A8C-0046-BAFA-B42F21FAD70F}"/>
          </ac:graphicFrameMkLst>
        </pc:graphicFrameChg>
      </pc:sldChg>
      <pc:sldChg chg="addSp add">
        <pc:chgData name="Mahavir Teraiya" userId="735a0006-e49b-4e83-81be-81eb1d8b868e" providerId="ADAL" clId="{EE53CE4B-6B1A-8E4D-A1C4-42F92727BDC3}" dt="2020-03-31T11:29:22.109" v="1608"/>
        <pc:sldMkLst>
          <pc:docMk/>
          <pc:sldMk cId="1447802974" sldId="376"/>
        </pc:sldMkLst>
        <pc:spChg chg="add">
          <ac:chgData name="Mahavir Teraiya" userId="735a0006-e49b-4e83-81be-81eb1d8b868e" providerId="ADAL" clId="{EE53CE4B-6B1A-8E4D-A1C4-42F92727BDC3}" dt="2020-03-31T11:29:22.109" v="1608"/>
          <ac:spMkLst>
            <pc:docMk/>
            <pc:sldMk cId="1447802974" sldId="376"/>
            <ac:spMk id="3" creationId="{FE9979B3-39E8-BF43-8F76-F4A30F404561}"/>
          </ac:spMkLst>
        </pc:spChg>
      </pc:sldChg>
      <pc:sldChg chg="addSp modSp add del ord">
        <pc:chgData name="Mahavir Teraiya" userId="735a0006-e49b-4e83-81be-81eb1d8b868e" providerId="ADAL" clId="{EE53CE4B-6B1A-8E4D-A1C4-42F92727BDC3}" dt="2020-03-31T11:14:40.889" v="1442" actId="2696"/>
        <pc:sldMkLst>
          <pc:docMk/>
          <pc:sldMk cId="4175067966" sldId="376"/>
        </pc:sldMkLst>
        <pc:graphicFrameChg chg="add mod modGraphic">
          <ac:chgData name="Mahavir Teraiya" userId="735a0006-e49b-4e83-81be-81eb1d8b868e" providerId="ADAL" clId="{EE53CE4B-6B1A-8E4D-A1C4-42F92727BDC3}" dt="2020-03-30T14:17:52.155" v="191" actId="14100"/>
          <ac:graphicFrameMkLst>
            <pc:docMk/>
            <pc:sldMk cId="4175067966" sldId="376"/>
            <ac:graphicFrameMk id="2" creationId="{B9CC87F4-FA86-BB49-8FEC-4766C12E6DCF}"/>
          </ac:graphicFrameMkLst>
        </pc:graphicFrameChg>
      </pc:sldChg>
      <pc:sldChg chg="addSp modSp add">
        <pc:chgData name="Mahavir Teraiya" userId="735a0006-e49b-4e83-81be-81eb1d8b868e" providerId="ADAL" clId="{EE53CE4B-6B1A-8E4D-A1C4-42F92727BDC3}" dt="2020-03-31T11:28:33.415" v="1595"/>
        <pc:sldMkLst>
          <pc:docMk/>
          <pc:sldMk cId="4169071106" sldId="377"/>
        </pc:sldMkLst>
        <pc:spChg chg="add">
          <ac:chgData name="Mahavir Teraiya" userId="735a0006-e49b-4e83-81be-81eb1d8b868e" providerId="ADAL" clId="{EE53CE4B-6B1A-8E4D-A1C4-42F92727BDC3}" dt="2020-03-31T11:28:33.415" v="1595"/>
          <ac:spMkLst>
            <pc:docMk/>
            <pc:sldMk cId="4169071106" sldId="377"/>
            <ac:spMk id="3" creationId="{F5AAC32E-D14D-FF4B-9F29-746147774430}"/>
          </ac:spMkLst>
        </pc:spChg>
        <pc:graphicFrameChg chg="add mod modGraphic">
          <ac:chgData name="Mahavir Teraiya" userId="735a0006-e49b-4e83-81be-81eb1d8b868e" providerId="ADAL" clId="{EE53CE4B-6B1A-8E4D-A1C4-42F92727BDC3}" dt="2020-03-30T14:17:30.139" v="186" actId="14100"/>
          <ac:graphicFrameMkLst>
            <pc:docMk/>
            <pc:sldMk cId="4169071106" sldId="377"/>
            <ac:graphicFrameMk id="2" creationId="{CBAD000E-ED2C-CA4A-AA83-BBCA0AF6D0B6}"/>
          </ac:graphicFrameMkLst>
        </pc:graphicFrameChg>
      </pc:sldChg>
      <pc:sldChg chg="addSp delSp modSp add ord setBg">
        <pc:chgData name="Mahavir Teraiya" userId="735a0006-e49b-4e83-81be-81eb1d8b868e" providerId="ADAL" clId="{EE53CE4B-6B1A-8E4D-A1C4-42F92727BDC3}" dt="2020-03-31T11:29:45.571" v="1618"/>
        <pc:sldMkLst>
          <pc:docMk/>
          <pc:sldMk cId="1955327694" sldId="378"/>
        </pc:sldMkLst>
        <pc:spChg chg="add del mod">
          <ac:chgData name="Mahavir Teraiya" userId="735a0006-e49b-4e83-81be-81eb1d8b868e" providerId="ADAL" clId="{EE53CE4B-6B1A-8E4D-A1C4-42F92727BDC3}" dt="2020-03-31T10:53:40.692" v="1210"/>
          <ac:spMkLst>
            <pc:docMk/>
            <pc:sldMk cId="1955327694" sldId="378"/>
            <ac:spMk id="3" creationId="{F09770B7-C77A-D848-8F4B-7B99E65F1BC7}"/>
          </ac:spMkLst>
        </pc:spChg>
        <pc:spChg chg="add">
          <ac:chgData name="Mahavir Teraiya" userId="735a0006-e49b-4e83-81be-81eb1d8b868e" providerId="ADAL" clId="{EE53CE4B-6B1A-8E4D-A1C4-42F92727BDC3}" dt="2020-03-31T11:29:45.571" v="1618"/>
          <ac:spMkLst>
            <pc:docMk/>
            <pc:sldMk cId="1955327694" sldId="378"/>
            <ac:spMk id="11" creationId="{85152168-FD48-4841-A185-A8E09D0C0A5E}"/>
          </ac:spMkLst>
        </pc:spChg>
        <pc:graphicFrameChg chg="add mod modGraphic">
          <ac:chgData name="Mahavir Teraiya" userId="735a0006-e49b-4e83-81be-81eb1d8b868e" providerId="ADAL" clId="{EE53CE4B-6B1A-8E4D-A1C4-42F92727BDC3}" dt="2020-03-31T09:24:47.619" v="585" actId="255"/>
          <ac:graphicFrameMkLst>
            <pc:docMk/>
            <pc:sldMk cId="1955327694" sldId="378"/>
            <ac:graphicFrameMk id="2" creationId="{09E39A87-ACA9-F746-AA69-D5006BF2BD74}"/>
          </ac:graphicFrameMkLst>
        </pc:graphicFrameChg>
        <pc:graphicFrameChg chg="add del mod modGraphic">
          <ac:chgData name="Mahavir Teraiya" userId="735a0006-e49b-4e83-81be-81eb1d8b868e" providerId="ADAL" clId="{EE53CE4B-6B1A-8E4D-A1C4-42F92727BDC3}" dt="2020-03-31T09:28:27.189" v="610" actId="478"/>
          <ac:graphicFrameMkLst>
            <pc:docMk/>
            <pc:sldMk cId="1955327694" sldId="378"/>
            <ac:graphicFrameMk id="6" creationId="{E5C2875C-329F-354B-B235-403090E722EA}"/>
          </ac:graphicFrameMkLst>
        </pc:graphicFrameChg>
        <pc:graphicFrameChg chg="add del">
          <ac:chgData name="Mahavir Teraiya" userId="735a0006-e49b-4e83-81be-81eb1d8b868e" providerId="ADAL" clId="{EE53CE4B-6B1A-8E4D-A1C4-42F92727BDC3}" dt="2020-03-31T09:28:32.940" v="612"/>
          <ac:graphicFrameMkLst>
            <pc:docMk/>
            <pc:sldMk cId="1955327694" sldId="378"/>
            <ac:graphicFrameMk id="7" creationId="{77ED7FDA-590D-3549-BA15-1B3B61F1128E}"/>
          </ac:graphicFrameMkLst>
        </pc:graphicFrameChg>
        <pc:graphicFrameChg chg="modGraphic">
          <ac:chgData name="Mahavir Teraiya" userId="735a0006-e49b-4e83-81be-81eb1d8b868e" providerId="ADAL" clId="{EE53CE4B-6B1A-8E4D-A1C4-42F92727BDC3}" dt="2020-03-31T09:18:14.826" v="522" actId="13926"/>
          <ac:graphicFrameMkLst>
            <pc:docMk/>
            <pc:sldMk cId="1955327694" sldId="378"/>
            <ac:graphicFrameMk id="8" creationId="{E87A2FBB-6A8E-1645-AD71-2A072F429C79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1T09:29:00.337" v="617" actId="14100"/>
          <ac:graphicFrameMkLst>
            <pc:docMk/>
            <pc:sldMk cId="1955327694" sldId="378"/>
            <ac:graphicFrameMk id="9" creationId="{7C7A5DA2-AC30-0546-9DA0-8FA4320ACBD8}"/>
          </ac:graphicFrameMkLst>
        </pc:graphicFrameChg>
        <pc:graphicFrameChg chg="del mod">
          <ac:chgData name="Mahavir Teraiya" userId="735a0006-e49b-4e83-81be-81eb1d8b868e" providerId="ADAL" clId="{EE53CE4B-6B1A-8E4D-A1C4-42F92727BDC3}" dt="2020-03-31T09:27:29.524" v="602" actId="478"/>
          <ac:graphicFrameMkLst>
            <pc:docMk/>
            <pc:sldMk cId="1955327694" sldId="378"/>
            <ac:graphicFrameMk id="10" creationId="{32E7E0CC-1942-7A43-96D1-1AA325B94A07}"/>
          </ac:graphicFrameMkLst>
        </pc:graphicFrameChg>
        <pc:graphicFrameChg chg="del modGraphic">
          <ac:chgData name="Mahavir Teraiya" userId="735a0006-e49b-4e83-81be-81eb1d8b868e" providerId="ADAL" clId="{EE53CE4B-6B1A-8E4D-A1C4-42F92727BDC3}" dt="2020-03-31T09:16:57.217" v="506" actId="478"/>
          <ac:graphicFrameMkLst>
            <pc:docMk/>
            <pc:sldMk cId="1955327694" sldId="378"/>
            <ac:graphicFrameMk id="12" creationId="{29F45FFA-B7F6-3947-A294-9C29D1E4522B}"/>
          </ac:graphicFrameMkLst>
        </pc:graphicFrameChg>
      </pc:sldChg>
      <pc:sldChg chg="add del setBg">
        <pc:chgData name="Mahavir Teraiya" userId="735a0006-e49b-4e83-81be-81eb1d8b868e" providerId="ADAL" clId="{EE53CE4B-6B1A-8E4D-A1C4-42F92727BDC3}" dt="2020-03-31T09:17:01.352" v="508"/>
        <pc:sldMkLst>
          <pc:docMk/>
          <pc:sldMk cId="1114430924" sldId="379"/>
        </pc:sldMkLst>
      </pc:sldChg>
      <pc:sldChg chg="addSp modSp add">
        <pc:chgData name="Mahavir Teraiya" userId="735a0006-e49b-4e83-81be-81eb1d8b868e" providerId="ADAL" clId="{EE53CE4B-6B1A-8E4D-A1C4-42F92727BDC3}" dt="2020-03-31T11:29:54.860" v="1622"/>
        <pc:sldMkLst>
          <pc:docMk/>
          <pc:sldMk cId="1146926668" sldId="379"/>
        </pc:sldMkLst>
        <pc:spChg chg="add">
          <ac:chgData name="Mahavir Teraiya" userId="735a0006-e49b-4e83-81be-81eb1d8b868e" providerId="ADAL" clId="{EE53CE4B-6B1A-8E4D-A1C4-42F92727BDC3}" dt="2020-03-31T11:29:54.860" v="1622"/>
          <ac:spMkLst>
            <pc:docMk/>
            <pc:sldMk cId="1146926668" sldId="379"/>
            <ac:spMk id="9" creationId="{2AB72503-FEC2-A144-9E1F-35B252840D4A}"/>
          </ac:spMkLst>
        </pc:spChg>
        <pc:graphicFrameChg chg="modGraphic">
          <ac:chgData name="Mahavir Teraiya" userId="735a0006-e49b-4e83-81be-81eb1d8b868e" providerId="ADAL" clId="{EE53CE4B-6B1A-8E4D-A1C4-42F92727BDC3}" dt="2020-03-31T09:31:44.834" v="624" actId="13926"/>
          <ac:graphicFrameMkLst>
            <pc:docMk/>
            <pc:sldMk cId="1146926668" sldId="379"/>
            <ac:graphicFrameMk id="2" creationId="{3BC9DFB7-645D-AF49-9B06-0C4839D55B60}"/>
          </ac:graphicFrameMkLst>
        </pc:graphicFrameChg>
        <pc:graphicFrameChg chg="modGraphic">
          <ac:chgData name="Mahavir Teraiya" userId="735a0006-e49b-4e83-81be-81eb1d8b868e" providerId="ADAL" clId="{EE53CE4B-6B1A-8E4D-A1C4-42F92727BDC3}" dt="2020-03-31T09:32:25.484" v="632" actId="20577"/>
          <ac:graphicFrameMkLst>
            <pc:docMk/>
            <pc:sldMk cId="1146926668" sldId="379"/>
            <ac:graphicFrameMk id="3" creationId="{D99A00B1-9247-D148-9DEE-B44AEFAFA061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1T09:32:16.631" v="629" actId="13926"/>
          <ac:graphicFrameMkLst>
            <pc:docMk/>
            <pc:sldMk cId="1146926668" sldId="379"/>
            <ac:graphicFrameMk id="4" creationId="{C99A5E79-236B-BC46-B618-7BB38E5C3352}"/>
          </ac:graphicFrameMkLst>
        </pc:graphicFrameChg>
        <pc:graphicFrameChg chg="modGraphic">
          <ac:chgData name="Mahavir Teraiya" userId="735a0006-e49b-4e83-81be-81eb1d8b868e" providerId="ADAL" clId="{EE53CE4B-6B1A-8E4D-A1C4-42F92727BDC3}" dt="2020-03-31T09:32:05.612" v="626" actId="13926"/>
          <ac:graphicFrameMkLst>
            <pc:docMk/>
            <pc:sldMk cId="1146926668" sldId="379"/>
            <ac:graphicFrameMk id="5" creationId="{2FA9DB19-C006-4543-86F9-A99B261B9FB8}"/>
          </ac:graphicFrameMkLst>
        </pc:graphicFrameChg>
        <pc:graphicFrameChg chg="modGraphic">
          <ac:chgData name="Mahavir Teraiya" userId="735a0006-e49b-4e83-81be-81eb1d8b868e" providerId="ADAL" clId="{EE53CE4B-6B1A-8E4D-A1C4-42F92727BDC3}" dt="2020-03-31T09:31:55.937" v="625" actId="13926"/>
          <ac:graphicFrameMkLst>
            <pc:docMk/>
            <pc:sldMk cId="1146926668" sldId="379"/>
            <ac:graphicFrameMk id="7" creationId="{47657EDD-735F-ED4D-9519-CDB38677B92A}"/>
          </ac:graphicFrameMkLst>
        </pc:graphicFrameChg>
      </pc:sldChg>
      <pc:sldChg chg="addSp delSp modSp add">
        <pc:chgData name="Mahavir Teraiya" userId="735a0006-e49b-4e83-81be-81eb1d8b868e" providerId="ADAL" clId="{EE53CE4B-6B1A-8E4D-A1C4-42F92727BDC3}" dt="2020-03-31T11:28:11.787" v="1586"/>
        <pc:sldMkLst>
          <pc:docMk/>
          <pc:sldMk cId="232799436" sldId="380"/>
        </pc:sldMkLst>
        <pc:spChg chg="add mod">
          <ac:chgData name="Mahavir Teraiya" userId="735a0006-e49b-4e83-81be-81eb1d8b868e" providerId="ADAL" clId="{EE53CE4B-6B1A-8E4D-A1C4-42F92727BDC3}" dt="2020-03-31T11:27:40.171" v="1585" actId="1076"/>
          <ac:spMkLst>
            <pc:docMk/>
            <pc:sldMk cId="232799436" sldId="380"/>
            <ac:spMk id="2" creationId="{2C50AE53-8296-7B4A-8A4B-21FCF1F21881}"/>
          </ac:spMkLst>
        </pc:spChg>
        <pc:spChg chg="add mod">
          <ac:chgData name="Mahavir Teraiya" userId="735a0006-e49b-4e83-81be-81eb1d8b868e" providerId="ADAL" clId="{EE53CE4B-6B1A-8E4D-A1C4-42F92727BDC3}" dt="2020-03-31T11:21:41.112" v="1527" actId="1076"/>
          <ac:spMkLst>
            <pc:docMk/>
            <pc:sldMk cId="232799436" sldId="380"/>
            <ac:spMk id="4" creationId="{AF142080-CED3-4441-8B35-FD5A4E5358F8}"/>
          </ac:spMkLst>
        </pc:spChg>
        <pc:spChg chg="add mod">
          <ac:chgData name="Mahavir Teraiya" userId="735a0006-e49b-4e83-81be-81eb1d8b868e" providerId="ADAL" clId="{EE53CE4B-6B1A-8E4D-A1C4-42F92727BDC3}" dt="2020-03-31T11:21:44.116" v="1528" actId="1076"/>
          <ac:spMkLst>
            <pc:docMk/>
            <pc:sldMk cId="232799436" sldId="380"/>
            <ac:spMk id="6" creationId="{C997CC3D-7AFC-804B-B2A7-2C1483979406}"/>
          </ac:spMkLst>
        </pc:spChg>
        <pc:spChg chg="add">
          <ac:chgData name="Mahavir Teraiya" userId="735a0006-e49b-4e83-81be-81eb1d8b868e" providerId="ADAL" clId="{EE53CE4B-6B1A-8E4D-A1C4-42F92727BDC3}" dt="2020-03-31T11:28:11.787" v="1586"/>
          <ac:spMkLst>
            <pc:docMk/>
            <pc:sldMk cId="232799436" sldId="380"/>
            <ac:spMk id="7" creationId="{F11C4F03-C40E-DC41-B13D-F5ADA79E9385}"/>
          </ac:spMkLst>
        </pc:spChg>
        <pc:picChg chg="add mod">
          <ac:chgData name="Mahavir Teraiya" userId="735a0006-e49b-4e83-81be-81eb1d8b868e" providerId="ADAL" clId="{EE53CE4B-6B1A-8E4D-A1C4-42F92727BDC3}" dt="2020-03-31T09:50:48.391" v="1100" actId="1076"/>
          <ac:picMkLst>
            <pc:docMk/>
            <pc:sldMk cId="232799436" sldId="380"/>
            <ac:picMk id="3" creationId="{A0B030E0-BA2B-B542-BB0F-4EBC523AADEB}"/>
          </ac:picMkLst>
        </pc:picChg>
        <pc:picChg chg="add del">
          <ac:chgData name="Mahavir Teraiya" userId="735a0006-e49b-4e83-81be-81eb1d8b868e" providerId="ADAL" clId="{EE53CE4B-6B1A-8E4D-A1C4-42F92727BDC3}" dt="2020-03-31T09:41:15.381" v="919"/>
          <ac:picMkLst>
            <pc:docMk/>
            <pc:sldMk cId="232799436" sldId="380"/>
            <ac:picMk id="5" creationId="{01AA6C91-0BBC-104D-B8C2-5EA1DD207D86}"/>
          </ac:picMkLst>
        </pc:picChg>
      </pc:sldChg>
      <pc:sldChg chg="addSp modSp add">
        <pc:chgData name="Mahavir Teraiya" userId="735a0006-e49b-4e83-81be-81eb1d8b868e" providerId="ADAL" clId="{EE53CE4B-6B1A-8E4D-A1C4-42F92727BDC3}" dt="2020-03-31T11:28:14.327" v="1587"/>
        <pc:sldMkLst>
          <pc:docMk/>
          <pc:sldMk cId="4031539025" sldId="381"/>
        </pc:sldMkLst>
        <pc:spChg chg="add mod">
          <ac:chgData name="Mahavir Teraiya" userId="735a0006-e49b-4e83-81be-81eb1d8b868e" providerId="ADAL" clId="{EE53CE4B-6B1A-8E4D-A1C4-42F92727BDC3}" dt="2020-03-31T11:21:55.980" v="1530" actId="255"/>
          <ac:spMkLst>
            <pc:docMk/>
            <pc:sldMk cId="4031539025" sldId="381"/>
            <ac:spMk id="2" creationId="{89E24D29-8AF2-564D-961D-E674E3FF7A42}"/>
          </ac:spMkLst>
        </pc:spChg>
        <pc:spChg chg="add mod">
          <ac:chgData name="Mahavir Teraiya" userId="735a0006-e49b-4e83-81be-81eb1d8b868e" providerId="ADAL" clId="{EE53CE4B-6B1A-8E4D-A1C4-42F92727BDC3}" dt="2020-03-31T11:22:15.900" v="1533" actId="14100"/>
          <ac:spMkLst>
            <pc:docMk/>
            <pc:sldMk cId="4031539025" sldId="381"/>
            <ac:spMk id="5" creationId="{A8828E02-0D28-A549-B97C-5CFE66DBCB9E}"/>
          </ac:spMkLst>
        </pc:spChg>
        <pc:spChg chg="add mod">
          <ac:chgData name="Mahavir Teraiya" userId="735a0006-e49b-4e83-81be-81eb1d8b868e" providerId="ADAL" clId="{EE53CE4B-6B1A-8E4D-A1C4-42F92727BDC3}" dt="2020-03-31T11:22:24.966" v="1535" actId="14100"/>
          <ac:spMkLst>
            <pc:docMk/>
            <pc:sldMk cId="4031539025" sldId="381"/>
            <ac:spMk id="6" creationId="{3666B991-3C76-2543-9F66-51BD55ED19D0}"/>
          </ac:spMkLst>
        </pc:spChg>
        <pc:spChg chg="add mod">
          <ac:chgData name="Mahavir Teraiya" userId="735a0006-e49b-4e83-81be-81eb1d8b868e" providerId="ADAL" clId="{EE53CE4B-6B1A-8E4D-A1C4-42F92727BDC3}" dt="2020-03-31T11:22:29.068" v="1536" actId="255"/>
          <ac:spMkLst>
            <pc:docMk/>
            <pc:sldMk cId="4031539025" sldId="381"/>
            <ac:spMk id="7" creationId="{626B02A6-6F00-B544-B088-2EB56A6BA1AA}"/>
          </ac:spMkLst>
        </pc:spChg>
        <pc:spChg chg="add mod">
          <ac:chgData name="Mahavir Teraiya" userId="735a0006-e49b-4e83-81be-81eb1d8b868e" providerId="ADAL" clId="{EE53CE4B-6B1A-8E4D-A1C4-42F92727BDC3}" dt="2020-03-31T11:22:35.054" v="1537" actId="255"/>
          <ac:spMkLst>
            <pc:docMk/>
            <pc:sldMk cId="4031539025" sldId="381"/>
            <ac:spMk id="8" creationId="{4224053C-5DCE-704B-B94C-1CE2BBDBE793}"/>
          </ac:spMkLst>
        </pc:spChg>
        <pc:spChg chg="add">
          <ac:chgData name="Mahavir Teraiya" userId="735a0006-e49b-4e83-81be-81eb1d8b868e" providerId="ADAL" clId="{EE53CE4B-6B1A-8E4D-A1C4-42F92727BDC3}" dt="2020-03-31T11:28:14.327" v="1587"/>
          <ac:spMkLst>
            <pc:docMk/>
            <pc:sldMk cId="4031539025" sldId="381"/>
            <ac:spMk id="9" creationId="{E4B595E3-1DF7-A34B-8A12-6D51CFD2AF31}"/>
          </ac:spMkLst>
        </pc:spChg>
        <pc:picChg chg="add mod">
          <ac:chgData name="Mahavir Teraiya" userId="735a0006-e49b-4e83-81be-81eb1d8b868e" providerId="ADAL" clId="{EE53CE4B-6B1A-8E4D-A1C4-42F92727BDC3}" dt="2020-03-31T09:50:16.304" v="1096" actId="1076"/>
          <ac:picMkLst>
            <pc:docMk/>
            <pc:sldMk cId="4031539025" sldId="381"/>
            <ac:picMk id="3" creationId="{3C592647-DF43-CA49-97A0-B93C01E6160B}"/>
          </ac:picMkLst>
        </pc:picChg>
        <pc:picChg chg="add mod">
          <ac:chgData name="Mahavir Teraiya" userId="735a0006-e49b-4e83-81be-81eb1d8b868e" providerId="ADAL" clId="{EE53CE4B-6B1A-8E4D-A1C4-42F92727BDC3}" dt="2020-03-31T09:55:02.670" v="1104" actId="1076"/>
          <ac:picMkLst>
            <pc:docMk/>
            <pc:sldMk cId="4031539025" sldId="381"/>
            <ac:picMk id="4" creationId="{E74C3729-F9E1-3440-B0EE-34FF803AAAAE}"/>
          </ac:picMkLst>
        </pc:picChg>
      </pc:sldChg>
      <pc:sldChg chg="addSp delSp modSp add">
        <pc:chgData name="Mahavir Teraiya" userId="735a0006-e49b-4e83-81be-81eb1d8b868e" providerId="ADAL" clId="{EE53CE4B-6B1A-8E4D-A1C4-42F92727BDC3}" dt="2020-03-31T11:28:17.186" v="1588"/>
        <pc:sldMkLst>
          <pc:docMk/>
          <pc:sldMk cId="2183776085" sldId="382"/>
        </pc:sldMkLst>
        <pc:spChg chg="add mod">
          <ac:chgData name="Mahavir Teraiya" userId="735a0006-e49b-4e83-81be-81eb1d8b868e" providerId="ADAL" clId="{EE53CE4B-6B1A-8E4D-A1C4-42F92727BDC3}" dt="2020-03-31T11:24:05.648" v="1555" actId="13926"/>
          <ac:spMkLst>
            <pc:docMk/>
            <pc:sldMk cId="2183776085" sldId="382"/>
            <ac:spMk id="2" creationId="{7EBCB584-50D6-2145-B111-276CDDB193FA}"/>
          </ac:spMkLst>
        </pc:spChg>
        <pc:spChg chg="add mod">
          <ac:chgData name="Mahavir Teraiya" userId="735a0006-e49b-4e83-81be-81eb1d8b868e" providerId="ADAL" clId="{EE53CE4B-6B1A-8E4D-A1C4-42F92727BDC3}" dt="2020-03-31T11:23:13.116" v="1544" actId="14100"/>
          <ac:spMkLst>
            <pc:docMk/>
            <pc:sldMk cId="2183776085" sldId="382"/>
            <ac:spMk id="8" creationId="{AEB97F36-ABDF-CC42-91A9-DDA9F9D47C88}"/>
          </ac:spMkLst>
        </pc:spChg>
        <pc:spChg chg="add">
          <ac:chgData name="Mahavir Teraiya" userId="735a0006-e49b-4e83-81be-81eb1d8b868e" providerId="ADAL" clId="{EE53CE4B-6B1A-8E4D-A1C4-42F92727BDC3}" dt="2020-03-31T11:28:17.186" v="1588"/>
          <ac:spMkLst>
            <pc:docMk/>
            <pc:sldMk cId="2183776085" sldId="382"/>
            <ac:spMk id="9" creationId="{968AFDD5-17FB-4241-BA23-95F1E7C79EF2}"/>
          </ac:spMkLst>
        </pc:spChg>
        <pc:graphicFrameChg chg="add del mod">
          <ac:chgData name="Mahavir Teraiya" userId="735a0006-e49b-4e83-81be-81eb1d8b868e" providerId="ADAL" clId="{EE53CE4B-6B1A-8E4D-A1C4-42F92727BDC3}" dt="2020-03-31T10:02:09.470" v="1116"/>
          <ac:graphicFrameMkLst>
            <pc:docMk/>
            <pc:sldMk cId="2183776085" sldId="382"/>
            <ac:graphicFrameMk id="5" creationId="{7E6C823B-B560-BC47-B9BF-45A48F190FF9}"/>
          </ac:graphicFrameMkLst>
        </pc:graphicFrameChg>
        <pc:graphicFrameChg chg="add del mod">
          <ac:chgData name="Mahavir Teraiya" userId="735a0006-e49b-4e83-81be-81eb1d8b868e" providerId="ADAL" clId="{EE53CE4B-6B1A-8E4D-A1C4-42F92727BDC3}" dt="2020-03-31T10:03:17.789" v="1123" actId="478"/>
          <ac:graphicFrameMkLst>
            <pc:docMk/>
            <pc:sldMk cId="2183776085" sldId="382"/>
            <ac:graphicFrameMk id="6" creationId="{F4E248C2-19FF-F94B-AB53-D94D86F38C4B}"/>
          </ac:graphicFrameMkLst>
        </pc:graphicFrameChg>
        <pc:graphicFrameChg chg="add mod modGraphic">
          <ac:chgData name="Mahavir Teraiya" userId="735a0006-e49b-4e83-81be-81eb1d8b868e" providerId="ADAL" clId="{EE53CE4B-6B1A-8E4D-A1C4-42F92727BDC3}" dt="2020-03-31T11:23:05.079" v="1543" actId="14734"/>
          <ac:graphicFrameMkLst>
            <pc:docMk/>
            <pc:sldMk cId="2183776085" sldId="382"/>
            <ac:graphicFrameMk id="7" creationId="{B7AD8634-1462-8B48-9328-47EBAB5FCDE6}"/>
          </ac:graphicFrameMkLst>
        </pc:graphicFrameChg>
        <pc:picChg chg="add del">
          <ac:chgData name="Mahavir Teraiya" userId="735a0006-e49b-4e83-81be-81eb1d8b868e" providerId="ADAL" clId="{EE53CE4B-6B1A-8E4D-A1C4-42F92727BDC3}" dt="2020-03-31T09:56:32.201" v="1106" actId="478"/>
          <ac:picMkLst>
            <pc:docMk/>
            <pc:sldMk cId="2183776085" sldId="382"/>
            <ac:picMk id="3" creationId="{9F38EDB1-A2E8-C34E-B7E7-D7E07A09D552}"/>
          </ac:picMkLst>
        </pc:picChg>
        <pc:picChg chg="add mod">
          <ac:chgData name="Mahavir Teraiya" userId="735a0006-e49b-4e83-81be-81eb1d8b868e" providerId="ADAL" clId="{EE53CE4B-6B1A-8E4D-A1C4-42F92727BDC3}" dt="2020-03-31T11:23:51.433" v="1552" actId="1076"/>
          <ac:picMkLst>
            <pc:docMk/>
            <pc:sldMk cId="2183776085" sldId="382"/>
            <ac:picMk id="4" creationId="{DC11C0FB-45E0-9143-A2B5-FA6F16A33F81}"/>
          </ac:picMkLst>
        </pc:picChg>
      </pc:sldChg>
      <pc:sldChg chg="addSp modSp add">
        <pc:chgData name="Mahavir Teraiya" userId="735a0006-e49b-4e83-81be-81eb1d8b868e" providerId="ADAL" clId="{EE53CE4B-6B1A-8E4D-A1C4-42F92727BDC3}" dt="2020-03-31T11:28:23.364" v="1590"/>
        <pc:sldMkLst>
          <pc:docMk/>
          <pc:sldMk cId="495906269" sldId="383"/>
        </pc:sldMkLst>
        <pc:spChg chg="add mod">
          <ac:chgData name="Mahavir Teraiya" userId="735a0006-e49b-4e83-81be-81eb1d8b868e" providerId="ADAL" clId="{EE53CE4B-6B1A-8E4D-A1C4-42F92727BDC3}" dt="2020-03-31T11:25:51.508" v="1577" actId="20577"/>
          <ac:spMkLst>
            <pc:docMk/>
            <pc:sldMk cId="495906269" sldId="383"/>
            <ac:spMk id="2" creationId="{27B5A70D-BA15-CE4D-8C10-9845D581BD7B}"/>
          </ac:spMkLst>
        </pc:spChg>
        <pc:spChg chg="add mod">
          <ac:chgData name="Mahavir Teraiya" userId="735a0006-e49b-4e83-81be-81eb1d8b868e" providerId="ADAL" clId="{EE53CE4B-6B1A-8E4D-A1C4-42F92727BDC3}" dt="2020-03-31T11:25:34.536" v="1572" actId="255"/>
          <ac:spMkLst>
            <pc:docMk/>
            <pc:sldMk cId="495906269" sldId="383"/>
            <ac:spMk id="3" creationId="{4379A5EA-E6F0-9643-AF83-49E215B1CA30}"/>
          </ac:spMkLst>
        </pc:spChg>
        <pc:spChg chg="add">
          <ac:chgData name="Mahavir Teraiya" userId="735a0006-e49b-4e83-81be-81eb1d8b868e" providerId="ADAL" clId="{EE53CE4B-6B1A-8E4D-A1C4-42F92727BDC3}" dt="2020-03-31T11:28:23.364" v="1590"/>
          <ac:spMkLst>
            <pc:docMk/>
            <pc:sldMk cId="495906269" sldId="383"/>
            <ac:spMk id="4" creationId="{F0C61E51-8653-7E40-B975-FB7EACB0ACA9}"/>
          </ac:spMkLst>
        </pc:spChg>
      </pc:sldChg>
      <pc:sldChg chg="addSp delSp modSp add ord">
        <pc:chgData name="Mahavir Teraiya" userId="735a0006-e49b-4e83-81be-81eb1d8b868e" providerId="ADAL" clId="{EE53CE4B-6B1A-8E4D-A1C4-42F92727BDC3}" dt="2020-03-31T11:28:20.705" v="1589"/>
        <pc:sldMkLst>
          <pc:docMk/>
          <pc:sldMk cId="1018179060" sldId="384"/>
        </pc:sldMkLst>
        <pc:spChg chg="add del">
          <ac:chgData name="Mahavir Teraiya" userId="735a0006-e49b-4e83-81be-81eb1d8b868e" providerId="ADAL" clId="{EE53CE4B-6B1A-8E4D-A1C4-42F92727BDC3}" dt="2020-03-31T10:46:17.382" v="1148"/>
          <ac:spMkLst>
            <pc:docMk/>
            <pc:sldMk cId="1018179060" sldId="384"/>
            <ac:spMk id="2" creationId="{76A7E0C8-744D-8349-8C92-C10FEF325F9C}"/>
          </ac:spMkLst>
        </pc:spChg>
        <pc:spChg chg="add del">
          <ac:chgData name="Mahavir Teraiya" userId="735a0006-e49b-4e83-81be-81eb1d8b868e" providerId="ADAL" clId="{EE53CE4B-6B1A-8E4D-A1C4-42F92727BDC3}" dt="2020-03-31T10:46:17.382" v="1148"/>
          <ac:spMkLst>
            <pc:docMk/>
            <pc:sldMk cId="1018179060" sldId="384"/>
            <ac:spMk id="3" creationId="{877974F3-25DF-C746-AE62-E2068E91BCC2}"/>
          </ac:spMkLst>
        </pc:spChg>
        <pc:spChg chg="add del mod">
          <ac:chgData name="Mahavir Teraiya" userId="735a0006-e49b-4e83-81be-81eb1d8b868e" providerId="ADAL" clId="{EE53CE4B-6B1A-8E4D-A1C4-42F92727BDC3}" dt="2020-03-31T10:46:55.640" v="1163"/>
          <ac:spMkLst>
            <pc:docMk/>
            <pc:sldMk cId="1018179060" sldId="384"/>
            <ac:spMk id="4" creationId="{CD2AEEC0-906B-764A-8B92-573789B42980}"/>
          </ac:spMkLst>
        </pc:spChg>
        <pc:spChg chg="add del">
          <ac:chgData name="Mahavir Teraiya" userId="735a0006-e49b-4e83-81be-81eb1d8b868e" providerId="ADAL" clId="{EE53CE4B-6B1A-8E4D-A1C4-42F92727BDC3}" dt="2020-03-31T10:46:23.153" v="1151"/>
          <ac:spMkLst>
            <pc:docMk/>
            <pc:sldMk cId="1018179060" sldId="384"/>
            <ac:spMk id="5" creationId="{00F6C299-6A13-204D-A6B2-64032ED70AFC}"/>
          </ac:spMkLst>
        </pc:spChg>
        <pc:spChg chg="add del">
          <ac:chgData name="Mahavir Teraiya" userId="735a0006-e49b-4e83-81be-81eb1d8b868e" providerId="ADAL" clId="{EE53CE4B-6B1A-8E4D-A1C4-42F92727BDC3}" dt="2020-03-31T10:46:23.153" v="1151"/>
          <ac:spMkLst>
            <pc:docMk/>
            <pc:sldMk cId="1018179060" sldId="384"/>
            <ac:spMk id="6" creationId="{8A43C0EC-816F-0C4C-9511-E98838155D8B}"/>
          </ac:spMkLst>
        </pc:spChg>
        <pc:spChg chg="add mod">
          <ac:chgData name="Mahavir Teraiya" userId="735a0006-e49b-4e83-81be-81eb1d8b868e" providerId="ADAL" clId="{EE53CE4B-6B1A-8E4D-A1C4-42F92727BDC3}" dt="2020-03-31T11:25:07.462" v="1569" actId="1076"/>
          <ac:spMkLst>
            <pc:docMk/>
            <pc:sldMk cId="1018179060" sldId="384"/>
            <ac:spMk id="7" creationId="{2846CA06-A405-6944-9FB9-BF4F5B4C26B1}"/>
          </ac:spMkLst>
        </pc:spChg>
        <pc:spChg chg="add mod">
          <ac:chgData name="Mahavir Teraiya" userId="735a0006-e49b-4e83-81be-81eb1d8b868e" providerId="ADAL" clId="{EE53CE4B-6B1A-8E4D-A1C4-42F92727BDC3}" dt="2020-03-31T10:46:33.704" v="1155" actId="1076"/>
          <ac:spMkLst>
            <pc:docMk/>
            <pc:sldMk cId="1018179060" sldId="384"/>
            <ac:spMk id="8" creationId="{AF18154B-56BB-B14C-A488-1F11EDB794FC}"/>
          </ac:spMkLst>
        </pc:spChg>
        <pc:spChg chg="add del mod">
          <ac:chgData name="Mahavir Teraiya" userId="735a0006-e49b-4e83-81be-81eb1d8b868e" providerId="ADAL" clId="{EE53CE4B-6B1A-8E4D-A1C4-42F92727BDC3}" dt="2020-03-31T10:46:54.422" v="1161"/>
          <ac:spMkLst>
            <pc:docMk/>
            <pc:sldMk cId="1018179060" sldId="384"/>
            <ac:spMk id="9" creationId="{C77E9FC1-FDFE-E246-A331-A1F0D3DE34D9}"/>
          </ac:spMkLst>
        </pc:spChg>
        <pc:spChg chg="add del">
          <ac:chgData name="Mahavir Teraiya" userId="735a0006-e49b-4e83-81be-81eb1d8b868e" providerId="ADAL" clId="{EE53CE4B-6B1A-8E4D-A1C4-42F92727BDC3}" dt="2020-03-31T10:46:54.422" v="1161"/>
          <ac:spMkLst>
            <pc:docMk/>
            <pc:sldMk cId="1018179060" sldId="384"/>
            <ac:spMk id="10" creationId="{8260BC50-324D-FA41-A080-89765FA34C0E}"/>
          </ac:spMkLst>
        </pc:spChg>
        <pc:spChg chg="add mod">
          <ac:chgData name="Mahavir Teraiya" userId="735a0006-e49b-4e83-81be-81eb1d8b868e" providerId="ADAL" clId="{EE53CE4B-6B1A-8E4D-A1C4-42F92727BDC3}" dt="2020-03-31T11:25:02.591" v="1568" actId="1076"/>
          <ac:spMkLst>
            <pc:docMk/>
            <pc:sldMk cId="1018179060" sldId="384"/>
            <ac:spMk id="12" creationId="{1F235E44-9B43-7246-B147-AC37275BB7E1}"/>
          </ac:spMkLst>
        </pc:spChg>
        <pc:spChg chg="add mod">
          <ac:chgData name="Mahavir Teraiya" userId="735a0006-e49b-4e83-81be-81eb1d8b868e" providerId="ADAL" clId="{EE53CE4B-6B1A-8E4D-A1C4-42F92727BDC3}" dt="2020-03-31T11:24:17.411" v="1557" actId="2711"/>
          <ac:spMkLst>
            <pc:docMk/>
            <pc:sldMk cId="1018179060" sldId="384"/>
            <ac:spMk id="14" creationId="{AE228471-62AC-5141-9FE9-2BA454B0AC13}"/>
          </ac:spMkLst>
        </pc:spChg>
        <pc:spChg chg="add">
          <ac:chgData name="Mahavir Teraiya" userId="735a0006-e49b-4e83-81be-81eb1d8b868e" providerId="ADAL" clId="{EE53CE4B-6B1A-8E4D-A1C4-42F92727BDC3}" dt="2020-03-31T11:28:20.705" v="1589"/>
          <ac:spMkLst>
            <pc:docMk/>
            <pc:sldMk cId="1018179060" sldId="384"/>
            <ac:spMk id="15" creationId="{E7E64BA2-D156-3D46-8368-7EFEC7B39534}"/>
          </ac:spMkLst>
        </pc:spChg>
        <pc:picChg chg="add del mod">
          <ac:chgData name="Mahavir Teraiya" userId="735a0006-e49b-4e83-81be-81eb1d8b868e" providerId="ADAL" clId="{EE53CE4B-6B1A-8E4D-A1C4-42F92727BDC3}" dt="2020-03-31T10:50:43.099" v="1175" actId="478"/>
          <ac:picMkLst>
            <pc:docMk/>
            <pc:sldMk cId="1018179060" sldId="384"/>
            <ac:picMk id="11" creationId="{9DD9C751-5ACE-8B44-8B00-EF05677A7208}"/>
          </ac:picMkLst>
        </pc:picChg>
        <pc:picChg chg="add mod">
          <ac:chgData name="Mahavir Teraiya" userId="735a0006-e49b-4e83-81be-81eb1d8b868e" providerId="ADAL" clId="{EE53CE4B-6B1A-8E4D-A1C4-42F92727BDC3}" dt="2020-03-31T11:25:11.051" v="1570" actId="1076"/>
          <ac:picMkLst>
            <pc:docMk/>
            <pc:sldMk cId="1018179060" sldId="384"/>
            <ac:picMk id="13" creationId="{210FB4AA-CAEA-7A4A-AA70-18535474C402}"/>
          </ac:picMkLst>
        </pc:picChg>
      </pc:sldChg>
      <pc:sldChg chg="add del">
        <pc:chgData name="Mahavir Teraiya" userId="735a0006-e49b-4e83-81be-81eb1d8b868e" providerId="ADAL" clId="{EE53CE4B-6B1A-8E4D-A1C4-42F92727BDC3}" dt="2020-03-31T10:55:32.583" v="1224" actId="2696"/>
        <pc:sldMkLst>
          <pc:docMk/>
          <pc:sldMk cId="3332345755" sldId="385"/>
        </pc:sldMkLst>
      </pc:sldChg>
      <pc:sldChg chg="addSp delSp modSp add del">
        <pc:chgData name="Mahavir Teraiya" userId="735a0006-e49b-4e83-81be-81eb1d8b868e" providerId="ADAL" clId="{EE53CE4B-6B1A-8E4D-A1C4-42F92727BDC3}" dt="2020-03-31T11:29:47.874" v="1619"/>
        <pc:sldMkLst>
          <pc:docMk/>
          <pc:sldMk cId="1263392330" sldId="386"/>
        </pc:sldMkLst>
        <pc:spChg chg="add mod">
          <ac:chgData name="Mahavir Teraiya" userId="735a0006-e49b-4e83-81be-81eb1d8b868e" providerId="ADAL" clId="{EE53CE4B-6B1A-8E4D-A1C4-42F92727BDC3}" dt="2020-03-31T10:54:31.059" v="1223" actId="123"/>
          <ac:spMkLst>
            <pc:docMk/>
            <pc:sldMk cId="1263392330" sldId="386"/>
            <ac:spMk id="3" creationId="{30A57FF0-605A-8A46-8655-8C0949884225}"/>
          </ac:spMkLst>
        </pc:spChg>
        <pc:spChg chg="add">
          <ac:chgData name="Mahavir Teraiya" userId="735a0006-e49b-4e83-81be-81eb1d8b868e" providerId="ADAL" clId="{EE53CE4B-6B1A-8E4D-A1C4-42F92727BDC3}" dt="2020-03-31T11:29:47.874" v="1619"/>
          <ac:spMkLst>
            <pc:docMk/>
            <pc:sldMk cId="1263392330" sldId="386"/>
            <ac:spMk id="6" creationId="{C3DB776F-B961-5D48-AEFD-2B8EFC3ADC4A}"/>
          </ac:spMkLst>
        </pc:spChg>
        <pc:graphicFrameChg chg="del modGraphic">
          <ac:chgData name="Mahavir Teraiya" userId="735a0006-e49b-4e83-81be-81eb1d8b868e" providerId="ADAL" clId="{EE53CE4B-6B1A-8E4D-A1C4-42F92727BDC3}" dt="2020-03-31T10:53:56.160" v="1213" actId="478"/>
          <ac:graphicFrameMkLst>
            <pc:docMk/>
            <pc:sldMk cId="1263392330" sldId="386"/>
            <ac:graphicFrameMk id="9" creationId="{7C7A5DA2-AC30-0546-9DA0-8FA4320ACBD8}"/>
          </ac:graphicFrameMkLst>
        </pc:graphicFrameChg>
      </pc:sldChg>
      <pc:sldChg chg="modSp add del">
        <pc:chgData name="Mahavir Teraiya" userId="735a0006-e49b-4e83-81be-81eb1d8b868e" providerId="ADAL" clId="{EE53CE4B-6B1A-8E4D-A1C4-42F92727BDC3}" dt="2020-03-31T11:06:09.409" v="1344" actId="2696"/>
        <pc:sldMkLst>
          <pc:docMk/>
          <pc:sldMk cId="365450864" sldId="387"/>
        </pc:sldMkLst>
        <pc:graphicFrameChg chg="mod modGraphic">
          <ac:chgData name="Mahavir Teraiya" userId="735a0006-e49b-4e83-81be-81eb1d8b868e" providerId="ADAL" clId="{EE53CE4B-6B1A-8E4D-A1C4-42F92727BDC3}" dt="2020-03-31T11:03:34.162" v="1316" actId="14100"/>
          <ac:graphicFrameMkLst>
            <pc:docMk/>
            <pc:sldMk cId="365450864" sldId="387"/>
            <ac:graphicFrameMk id="2" creationId="{3BC9DFB7-645D-AF49-9B06-0C4839D55B60}"/>
          </ac:graphicFrameMkLst>
        </pc:graphicFrameChg>
        <pc:graphicFrameChg chg="mod modGraphic">
          <ac:chgData name="Mahavir Teraiya" userId="735a0006-e49b-4e83-81be-81eb1d8b868e" providerId="ADAL" clId="{EE53CE4B-6B1A-8E4D-A1C4-42F92727BDC3}" dt="2020-03-31T11:03:34.162" v="1316" actId="14100"/>
          <ac:graphicFrameMkLst>
            <pc:docMk/>
            <pc:sldMk cId="365450864" sldId="387"/>
            <ac:graphicFrameMk id="3" creationId="{D99A00B1-9247-D148-9DEE-B44AEFAFA061}"/>
          </ac:graphicFrameMkLst>
        </pc:graphicFrameChg>
        <pc:graphicFrameChg chg="mod modGraphic">
          <ac:chgData name="Mahavir Teraiya" userId="735a0006-e49b-4e83-81be-81eb1d8b868e" providerId="ADAL" clId="{EE53CE4B-6B1A-8E4D-A1C4-42F92727BDC3}" dt="2020-03-31T11:03:34.162" v="1316" actId="14100"/>
          <ac:graphicFrameMkLst>
            <pc:docMk/>
            <pc:sldMk cId="365450864" sldId="387"/>
            <ac:graphicFrameMk id="4" creationId="{C99A5E79-236B-BC46-B618-7BB38E5C3352}"/>
          </ac:graphicFrameMkLst>
        </pc:graphicFrameChg>
        <pc:graphicFrameChg chg="mod modGraphic">
          <ac:chgData name="Mahavir Teraiya" userId="735a0006-e49b-4e83-81be-81eb1d8b868e" providerId="ADAL" clId="{EE53CE4B-6B1A-8E4D-A1C4-42F92727BDC3}" dt="2020-03-31T11:03:34.162" v="1316" actId="14100"/>
          <ac:graphicFrameMkLst>
            <pc:docMk/>
            <pc:sldMk cId="365450864" sldId="387"/>
            <ac:graphicFrameMk id="5" creationId="{2FA9DB19-C006-4543-86F9-A99B261B9FB8}"/>
          </ac:graphicFrameMkLst>
        </pc:graphicFrameChg>
        <pc:graphicFrameChg chg="mod modGraphic">
          <ac:chgData name="Mahavir Teraiya" userId="735a0006-e49b-4e83-81be-81eb1d8b868e" providerId="ADAL" clId="{EE53CE4B-6B1A-8E4D-A1C4-42F92727BDC3}" dt="2020-03-31T11:03:34.162" v="1316" actId="14100"/>
          <ac:graphicFrameMkLst>
            <pc:docMk/>
            <pc:sldMk cId="365450864" sldId="387"/>
            <ac:graphicFrameMk id="7" creationId="{47657EDD-735F-ED4D-9519-CDB38677B92A}"/>
          </ac:graphicFrameMkLst>
        </pc:graphicFrameChg>
        <pc:graphicFrameChg chg="mod modGraphic">
          <ac:chgData name="Mahavir Teraiya" userId="735a0006-e49b-4e83-81be-81eb1d8b868e" providerId="ADAL" clId="{EE53CE4B-6B1A-8E4D-A1C4-42F92727BDC3}" dt="2020-03-31T11:03:42.364" v="1317" actId="20577"/>
          <ac:graphicFrameMkLst>
            <pc:docMk/>
            <pc:sldMk cId="365450864" sldId="387"/>
            <ac:graphicFrameMk id="8" creationId="{A68E3AA9-3C82-9648-8313-27E48CDCAFE3}"/>
          </ac:graphicFrameMkLst>
        </pc:graphicFrameChg>
      </pc:sldChg>
      <pc:sldChg chg="add del">
        <pc:chgData name="Mahavir Teraiya" userId="735a0006-e49b-4e83-81be-81eb1d8b868e" providerId="ADAL" clId="{EE53CE4B-6B1A-8E4D-A1C4-42F92727BDC3}" dt="2020-03-31T10:53:59.508" v="1215"/>
        <pc:sldMkLst>
          <pc:docMk/>
          <pc:sldMk cId="1455795970" sldId="387"/>
        </pc:sldMkLst>
      </pc:sldChg>
      <pc:sldChg chg="addSp delSp modSp add setBg">
        <pc:chgData name="Mahavir Teraiya" userId="735a0006-e49b-4e83-81be-81eb1d8b868e" providerId="ADAL" clId="{EE53CE4B-6B1A-8E4D-A1C4-42F92727BDC3}" dt="2020-03-31T11:28:29.397" v="1593"/>
        <pc:sldMkLst>
          <pc:docMk/>
          <pc:sldMk cId="3358802337" sldId="387"/>
        </pc:sldMkLst>
        <pc:spChg chg="mod">
          <ac:chgData name="Mahavir Teraiya" userId="735a0006-e49b-4e83-81be-81eb1d8b868e" providerId="ADAL" clId="{EE53CE4B-6B1A-8E4D-A1C4-42F92727BDC3}" dt="2020-03-31T11:20:33.412" v="1521" actId="20577"/>
          <ac:spMkLst>
            <pc:docMk/>
            <pc:sldMk cId="3358802337" sldId="387"/>
            <ac:spMk id="4" creationId="{30C37104-65BB-B748-A302-4A38A48D6D82}"/>
          </ac:spMkLst>
        </pc:spChg>
        <pc:spChg chg="add">
          <ac:chgData name="Mahavir Teraiya" userId="735a0006-e49b-4e83-81be-81eb1d8b868e" providerId="ADAL" clId="{EE53CE4B-6B1A-8E4D-A1C4-42F92727BDC3}" dt="2020-03-31T11:28:29.397" v="1593"/>
          <ac:spMkLst>
            <pc:docMk/>
            <pc:sldMk cId="3358802337" sldId="387"/>
            <ac:spMk id="7" creationId="{DB19BCFC-C7ED-F744-9301-D2FAB42B76B8}"/>
          </ac:spMkLst>
        </pc:spChg>
        <pc:picChg chg="mod">
          <ac:chgData name="Mahavir Teraiya" userId="735a0006-e49b-4e83-81be-81eb1d8b868e" providerId="ADAL" clId="{EE53CE4B-6B1A-8E4D-A1C4-42F92727BDC3}" dt="2020-03-31T11:10:47.523" v="1441" actId="14100"/>
          <ac:picMkLst>
            <pc:docMk/>
            <pc:sldMk cId="3358802337" sldId="387"/>
            <ac:picMk id="3" creationId="{C65D43C8-220C-2D42-B337-76295A5AF9D6}"/>
          </ac:picMkLst>
        </pc:picChg>
        <pc:picChg chg="add del mod">
          <ac:chgData name="Mahavir Teraiya" userId="735a0006-e49b-4e83-81be-81eb1d8b868e" providerId="ADAL" clId="{EE53CE4B-6B1A-8E4D-A1C4-42F92727BDC3}" dt="2020-03-31T11:10:08.549" v="1439"/>
          <ac:picMkLst>
            <pc:docMk/>
            <pc:sldMk cId="3358802337" sldId="387"/>
            <ac:picMk id="6" creationId="{EB1059E8-E97C-164C-B3E2-95A93F36132A}"/>
          </ac:picMkLst>
        </pc:picChg>
      </pc:sldChg>
    </pc:docChg>
  </pc:docChgLst>
  <pc:docChgLst>
    <pc:chgData name="Mahavir Teraiya" userId="735a0006-e49b-4e83-81be-81eb1d8b868e" providerId="ADAL" clId="{91FC3248-62C4-0C4C-939C-8B90127E9774}"/>
    <pc:docChg chg="modSld">
      <pc:chgData name="Mahavir Teraiya" userId="735a0006-e49b-4e83-81be-81eb1d8b868e" providerId="ADAL" clId="{91FC3248-62C4-0C4C-939C-8B90127E9774}" dt="2020-04-01T08:46:19.953" v="9" actId="1076"/>
      <pc:docMkLst>
        <pc:docMk/>
      </pc:docMkLst>
      <pc:sldChg chg="addSp delSp modSp">
        <pc:chgData name="Mahavir Teraiya" userId="735a0006-e49b-4e83-81be-81eb1d8b868e" providerId="ADAL" clId="{91FC3248-62C4-0C4C-939C-8B90127E9774}" dt="2020-04-01T08:41:12.169" v="2"/>
        <pc:sldMkLst>
          <pc:docMk/>
          <pc:sldMk cId="4268326788" sldId="256"/>
        </pc:sldMkLst>
        <pc:spChg chg="add del mod">
          <ac:chgData name="Mahavir Teraiya" userId="735a0006-e49b-4e83-81be-81eb1d8b868e" providerId="ADAL" clId="{91FC3248-62C4-0C4C-939C-8B90127E9774}" dt="2020-04-01T08:41:12.169" v="2"/>
          <ac:spMkLst>
            <pc:docMk/>
            <pc:sldMk cId="4268326788" sldId="256"/>
            <ac:spMk id="4" creationId="{EBD22063-DCEC-244F-AA96-6F060AE2D7F0}"/>
          </ac:spMkLst>
        </pc:spChg>
      </pc:sldChg>
      <pc:sldChg chg="modSp">
        <pc:chgData name="Mahavir Teraiya" userId="735a0006-e49b-4e83-81be-81eb1d8b868e" providerId="ADAL" clId="{91FC3248-62C4-0C4C-939C-8B90127E9774}" dt="2020-04-01T08:45:00.855" v="6" actId="14100"/>
        <pc:sldMkLst>
          <pc:docMk/>
          <pc:sldMk cId="2125027601" sldId="333"/>
        </pc:sldMkLst>
        <pc:graphicFrameChg chg="mod modGraphic">
          <ac:chgData name="Mahavir Teraiya" userId="735a0006-e49b-4e83-81be-81eb1d8b868e" providerId="ADAL" clId="{91FC3248-62C4-0C4C-939C-8B90127E9774}" dt="2020-04-01T08:45:00.855" v="6" actId="14100"/>
          <ac:graphicFrameMkLst>
            <pc:docMk/>
            <pc:sldMk cId="2125027601" sldId="333"/>
            <ac:graphicFrameMk id="2" creationId="{4E94D92B-E8AC-2549-AE8D-1F1A04B96520}"/>
          </ac:graphicFrameMkLst>
        </pc:graphicFrameChg>
      </pc:sldChg>
      <pc:sldChg chg="addSp modSp">
        <pc:chgData name="Mahavir Teraiya" userId="735a0006-e49b-4e83-81be-81eb1d8b868e" providerId="ADAL" clId="{91FC3248-62C4-0C4C-939C-8B90127E9774}" dt="2020-04-01T08:46:19.953" v="9" actId="1076"/>
        <pc:sldMkLst>
          <pc:docMk/>
          <pc:sldMk cId="495906269" sldId="383"/>
        </pc:sldMkLst>
        <pc:picChg chg="add mod">
          <ac:chgData name="Mahavir Teraiya" userId="735a0006-e49b-4e83-81be-81eb1d8b868e" providerId="ADAL" clId="{91FC3248-62C4-0C4C-939C-8B90127E9774}" dt="2020-04-01T08:46:19.953" v="9" actId="1076"/>
          <ac:picMkLst>
            <pc:docMk/>
            <pc:sldMk cId="495906269" sldId="383"/>
            <ac:picMk id="5" creationId="{16EF5BE5-73B7-5740-8D35-AFB339EAE5E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695E570-CE20-8041-920B-A82E96BC7F0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TechCoreEasy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91F4D7-601A-0142-8EA9-A454B20902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D9FBE-B833-E346-8519-660E39A14ED4}" type="datetimeFigureOut">
              <a:rPr lang="en-US" smtClean="0"/>
              <a:t>5/16/20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35048-DBD4-8E43-9379-41A59D40BFD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54B18A-6226-2547-B140-9531236AF62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B1EE3-932D-0B48-B451-B3B1E905F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30537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tiff>
</file>

<file path=ppt/media/image2.tiff>
</file>

<file path=ppt/media/image3.tiff>
</file>

<file path=ppt/media/image4.png>
</file>

<file path=ppt/media/image5.tiff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TechCoreEasy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AAF52-3E84-D141-9C82-B721AE6A887E}" type="datetimeFigureOut">
              <a:rPr lang="en-US" smtClean="0"/>
              <a:t>5/16/20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1D31B-F076-A44F-BBAC-00A4B4CB7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00242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EF4D8-E435-8A4E-BE4D-A64686BAE0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D99944-EFB6-CB40-BE10-B55F155290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68BE8-86AB-1843-9188-681EC546D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6D509-F242-0846-A0DE-5A0018EAEC62}" type="datetime1">
              <a:rPr lang="en-IN" smtClean="0"/>
              <a:t>16/05/20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70124-ABAC-994D-8996-DFD86BE13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66C13-BC4A-724F-B6CE-D0F317223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951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70559-8B86-7945-A349-C17359A64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014EB0-5902-E647-A782-30B22AE07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00644-9D8F-FC4D-85D9-2B10BC186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945B2-590A-A949-A01B-122AA0F3870A}" type="datetime1">
              <a:rPr lang="en-IN" smtClean="0"/>
              <a:t>16/05/20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A97A5-DD69-7342-8C77-9EBDB97E2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B7D97-E515-4448-8C3B-3515FD0FA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3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785232-E92C-BB4A-A454-CDD1E79188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3CEEF5-1309-D046-A372-154B73A57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1599C-B788-ED46-8323-9715289C4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B603A-CB25-7443-B863-DBA80FB8AA2D}" type="datetime1">
              <a:rPr lang="en-IN" smtClean="0"/>
              <a:t>16/05/20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50D2A-9AE4-0D43-B1FC-3156DA451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31578-A495-F541-B24E-FE79A97D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67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4F6FE-7187-7D4E-BF32-295F4B274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8E138-9C87-284A-BA3A-55CE5ED61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2A9E85-F3AF-D84B-BB2D-F3F7B0EEB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3170-AED5-6B43-BBBC-BECD382D4FE5}" type="datetime1">
              <a:rPr lang="en-IN" smtClean="0"/>
              <a:t>16/05/20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A4780-EEFD-4246-BC4A-1DF97A8D5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86FA5-22EC-564C-B35A-8C344359F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008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31E48-829E-DC4B-967F-82506659F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DCB1E-9658-5648-AD6D-7CC3F3808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54EB3-C9CD-3445-B428-683921702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B7062-57BE-7943-9A48-288CD0FDA952}" type="datetime1">
              <a:rPr lang="en-IN" smtClean="0"/>
              <a:t>16/05/20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781FA-DC74-C544-8EEB-95734B089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63D28-FF61-E04F-B8AF-4AB07593B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61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E43C6-0842-D745-87F7-40E7ADAAF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764FE-8109-C54C-8FD2-EFAEB39659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D0CC2E-96FC-8748-8122-7509747176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E892EA-23A0-3E4E-89CC-5432A4382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D8D9A-9F70-7E4A-9799-A270B1115C65}" type="datetime1">
              <a:rPr lang="en-IN" smtClean="0"/>
              <a:t>16/05/20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7786F6-3027-C541-B555-9F74CBF9E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CE1A4D-75FB-7643-97E4-D1928AB5A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71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073A5-5357-D443-8841-4218BAAC9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69644-42B7-B749-B5DB-65CB6BC9B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2F9D83-3755-4747-B95F-F0543AA51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D30CB3-8F76-BE4A-AD20-265C7E63D0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53DC0A-23AB-0142-8773-7524B107D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B12E9C-B42D-DE4F-990E-F62BB6D13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34448-A786-B544-AAC1-D21528060139}" type="datetime1">
              <a:rPr lang="en-IN" smtClean="0"/>
              <a:t>16/05/20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47A1A1-C56E-8D47-8DA0-37BEBC201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F599CF-EDA1-C541-ADFA-6BB068FF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457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7EF88-8600-E442-A6D0-ACBDEFE55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A41D2-D6C2-1645-B216-7FA8D29C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7A6EA-3DCA-5846-BD0A-102E0FF9E6BA}" type="datetime1">
              <a:rPr lang="en-IN" smtClean="0"/>
              <a:t>16/05/20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897A9-00F2-4B44-9E54-CB7BAB3AF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991FEA-6288-CA4C-BF97-F42A273D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34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61E4BE-526B-4640-B85C-098E41EC6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E91DF-EDE6-A644-B1C7-CEB6D9CCA9AB}" type="datetime1">
              <a:rPr lang="en-IN" smtClean="0"/>
              <a:t>16/05/20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ADCAC5-DC1A-5E44-B532-596A15A2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FF810-7DF1-0D45-82B2-40108C7D9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80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91682-E8E5-0A42-A2B1-961FAE37D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AE475-83FA-5C47-875B-66EDCA4CD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7248B3-C1B4-124A-9283-ABE73F8BD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B6E23-A5D9-5145-9B8D-5A485BE7E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3B04E-F396-EC40-9E86-C0659C2F963A}" type="datetime1">
              <a:rPr lang="en-IN" smtClean="0"/>
              <a:t>16/05/20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06E61F-A1AB-1D49-9CAC-DC3FCDF2D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89C77-077B-BA41-9F32-95D174706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97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3D6D4-3A01-5A42-B757-80113484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E2D434-EF84-B84D-80D4-876DB1D0BD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3A040-FC3F-7D4D-A8FE-60D1D93A0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EE9A87-3599-1B48-A723-E5813C703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3909-1D20-024E-A3CA-8B409FC7CC29}" type="datetime1">
              <a:rPr lang="en-IN" smtClean="0"/>
              <a:t>16/05/20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F6357D-8380-DD46-A950-33B6DC462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TachCoreEasy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C9CC2C-440B-E146-A4E6-52940AB01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03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760C6F-9AD9-6646-AE9D-9A6423CEB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A64F6-F2F5-884B-A8CD-1B3EEABEC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40E3B-68DF-F443-BD4D-D3E4E7204D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692ED-63AE-E147-9795-338E73992CF4}" type="datetime1">
              <a:rPr lang="en-IN" smtClean="0"/>
              <a:t>16/05/20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D89FB-2BBD-5547-B925-7AD3313F7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TachCoreEasy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0E398-BC8E-C24F-87B2-BB6D368310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EC829-6CDF-0D45-B3F0-93E7CF5F5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7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BBB68-6038-544D-9DA3-D3E1A0057C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41936"/>
            <a:ext cx="9144000" cy="2335694"/>
          </a:xfrm>
        </p:spPr>
        <p:txBody>
          <a:bodyPr>
            <a:normAutofit fontScale="90000"/>
          </a:bodyPr>
          <a:lstStyle/>
          <a:p>
            <a:r>
              <a:rPr lang="en-US" b="1" i="1" dirty="0"/>
              <a:t>Naive Bays Classification Algorithm</a:t>
            </a:r>
            <a:br>
              <a:rPr lang="en-US" b="1" i="1" dirty="0"/>
            </a:br>
            <a:r>
              <a:rPr lang="en-US" b="1" i="1" dirty="0"/>
              <a:t>With</a:t>
            </a:r>
            <a:br>
              <a:rPr lang="en-US" b="1" i="1" dirty="0"/>
            </a:br>
            <a:r>
              <a:rPr lang="en-US" b="1" i="1" dirty="0"/>
              <a:t>Example</a:t>
            </a:r>
            <a:br>
              <a:rPr lang="en-US" b="1" i="1" dirty="0"/>
            </a:br>
            <a:endParaRPr lang="en-US" b="1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49BE5A-5BAE-4441-9E64-9F004420BF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4794" y="5498639"/>
            <a:ext cx="9144000" cy="349469"/>
          </a:xfrm>
        </p:spPr>
        <p:txBody>
          <a:bodyPr>
            <a:noAutofit/>
          </a:bodyPr>
          <a:lstStyle/>
          <a:p>
            <a:pPr algn="l"/>
            <a:r>
              <a:rPr lang="en-US" sz="3600" i="1" u="sng" dirty="0"/>
              <a:t>Prepared By : Mahavir </a:t>
            </a:r>
            <a:r>
              <a:rPr lang="en-US" sz="3600" i="1" u="sng" dirty="0" err="1"/>
              <a:t>Teraiya</a:t>
            </a:r>
            <a:endParaRPr lang="en-US" sz="3600" i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8DC22B-292B-8045-82BF-2183264EFCF9}"/>
              </a:ext>
            </a:extLst>
          </p:cNvPr>
          <p:cNvSpPr txBox="1"/>
          <p:nvPr/>
        </p:nvSpPr>
        <p:spPr>
          <a:xfrm>
            <a:off x="9630774" y="130792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32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68326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98FB17C-2466-9244-A09E-E2A3F79FC94D}"/>
              </a:ext>
            </a:extLst>
          </p:cNvPr>
          <p:cNvGraphicFramePr>
            <a:graphicFrameLocks noGrp="1"/>
          </p:cNvGraphicFramePr>
          <p:nvPr/>
        </p:nvGraphicFramePr>
        <p:xfrm>
          <a:off x="758952" y="544010"/>
          <a:ext cx="5337048" cy="5589505"/>
        </p:xfrm>
        <a:graphic>
          <a:graphicData uri="http://schemas.openxmlformats.org/drawingml/2006/table">
            <a:tbl>
              <a:tblPr/>
              <a:tblGrid>
                <a:gridCol w="603883">
                  <a:extLst>
                    <a:ext uri="{9D8B030D-6E8A-4147-A177-3AD203B41FA5}">
                      <a16:colId xmlns:a16="http://schemas.microsoft.com/office/drawing/2014/main" val="325443926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4148599085"/>
                    </a:ext>
                  </a:extLst>
                </a:gridCol>
                <a:gridCol w="912057">
                  <a:extLst>
                    <a:ext uri="{9D8B030D-6E8A-4147-A177-3AD203B41FA5}">
                      <a16:colId xmlns:a16="http://schemas.microsoft.com/office/drawing/2014/main" val="1999622455"/>
                    </a:ext>
                  </a:extLst>
                </a:gridCol>
                <a:gridCol w="1060626">
                  <a:extLst>
                    <a:ext uri="{9D8B030D-6E8A-4147-A177-3AD203B41FA5}">
                      <a16:colId xmlns:a16="http://schemas.microsoft.com/office/drawing/2014/main" val="2232764504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1159277982"/>
                    </a:ext>
                  </a:extLst>
                </a:gridCol>
                <a:gridCol w="790500">
                  <a:extLst>
                    <a:ext uri="{9D8B030D-6E8A-4147-A177-3AD203B41FA5}">
                      <a16:colId xmlns:a16="http://schemas.microsoft.com/office/drawing/2014/main" val="829684045"/>
                    </a:ext>
                  </a:extLst>
                </a:gridCol>
              </a:tblGrid>
              <a:tr h="36662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1037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81492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236006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79925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1042023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299031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249518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22274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57369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09805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236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6454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25617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76759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405978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75997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65D43C8-220C-2D42-B337-76295A5AF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9041" y="1535093"/>
            <a:ext cx="3473531" cy="685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C37104-65BB-B748-A302-4A38A48D6D82}"/>
              </a:ext>
            </a:extLst>
          </p:cNvPr>
          <p:cNvSpPr/>
          <p:nvPr/>
        </p:nvSpPr>
        <p:spPr>
          <a:xfrm>
            <a:off x="6689042" y="2329934"/>
            <a:ext cx="385714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Consolas" panose="020B0609020204030204" pitchFamily="49" charset="0"/>
              </a:rPr>
              <a:t>X = (Sunny, cool, high, True)</a:t>
            </a:r>
          </a:p>
          <a:p>
            <a:r>
              <a:rPr lang="en-IN" dirty="0">
                <a:latin typeface="Consolas" panose="020B0609020204030204" pitchFamily="49" charset="0"/>
              </a:rPr>
              <a:t> </a:t>
            </a:r>
          </a:p>
          <a:p>
            <a:r>
              <a:rPr lang="en-IN" dirty="0">
                <a:latin typeface="Consolas" panose="020B0609020204030204" pitchFamily="49" charset="0"/>
              </a:rPr>
              <a:t>y = ? (Yes or No)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FF9B90-8430-6542-BBE1-5DCC50CF8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042" y="740252"/>
            <a:ext cx="3238500" cy="685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19BCFC-C7ED-F744-9301-D2FAB42B76B8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58802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E94D92B-E8AC-2549-AE8D-1F1A04B965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774041"/>
              </p:ext>
            </p:extLst>
          </p:nvPr>
        </p:nvGraphicFramePr>
        <p:xfrm>
          <a:off x="687396" y="643462"/>
          <a:ext cx="6612036" cy="5571075"/>
        </p:xfrm>
        <a:graphic>
          <a:graphicData uri="http://schemas.openxmlformats.org/drawingml/2006/table">
            <a:tbl>
              <a:tblPr/>
              <a:tblGrid>
                <a:gridCol w="708081">
                  <a:extLst>
                    <a:ext uri="{9D8B030D-6E8A-4147-A177-3AD203B41FA5}">
                      <a16:colId xmlns:a16="http://schemas.microsoft.com/office/drawing/2014/main" val="4182799657"/>
                    </a:ext>
                  </a:extLst>
                </a:gridCol>
                <a:gridCol w="1230411">
                  <a:extLst>
                    <a:ext uri="{9D8B030D-6E8A-4147-A177-3AD203B41FA5}">
                      <a16:colId xmlns:a16="http://schemas.microsoft.com/office/drawing/2014/main" val="4143912290"/>
                    </a:ext>
                  </a:extLst>
                </a:gridCol>
                <a:gridCol w="1139287">
                  <a:extLst>
                    <a:ext uri="{9D8B030D-6E8A-4147-A177-3AD203B41FA5}">
                      <a16:colId xmlns:a16="http://schemas.microsoft.com/office/drawing/2014/main" val="1573517895"/>
                    </a:ext>
                  </a:extLst>
                </a:gridCol>
                <a:gridCol w="1324909">
                  <a:extLst>
                    <a:ext uri="{9D8B030D-6E8A-4147-A177-3AD203B41FA5}">
                      <a16:colId xmlns:a16="http://schemas.microsoft.com/office/drawing/2014/main" val="1558239359"/>
                    </a:ext>
                  </a:extLst>
                </a:gridCol>
                <a:gridCol w="1230411">
                  <a:extLst>
                    <a:ext uri="{9D8B030D-6E8A-4147-A177-3AD203B41FA5}">
                      <a16:colId xmlns:a16="http://schemas.microsoft.com/office/drawing/2014/main" val="3743648903"/>
                    </a:ext>
                  </a:extLst>
                </a:gridCol>
                <a:gridCol w="978937">
                  <a:extLst>
                    <a:ext uri="{9D8B030D-6E8A-4147-A177-3AD203B41FA5}">
                      <a16:colId xmlns:a16="http://schemas.microsoft.com/office/drawing/2014/main" val="1988319470"/>
                    </a:ext>
                  </a:extLst>
                </a:gridCol>
              </a:tblGrid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78470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37138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592710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5080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37792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1209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7357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271243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07110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97951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400220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179742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03872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13725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946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D4075DB6-5A2B-AC4D-AD8A-9B03C340A319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25027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AD000E-ED2C-CA4A-AA83-BBCA0AF6D0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229033"/>
              </p:ext>
            </p:extLst>
          </p:nvPr>
        </p:nvGraphicFramePr>
        <p:xfrm>
          <a:off x="446148" y="868884"/>
          <a:ext cx="5649852" cy="5277270"/>
        </p:xfrm>
        <a:graphic>
          <a:graphicData uri="http://schemas.openxmlformats.org/drawingml/2006/table">
            <a:tbl>
              <a:tblPr/>
              <a:tblGrid>
                <a:gridCol w="605733">
                  <a:extLst>
                    <a:ext uri="{9D8B030D-6E8A-4147-A177-3AD203B41FA5}">
                      <a16:colId xmlns:a16="http://schemas.microsoft.com/office/drawing/2014/main" val="2209305798"/>
                    </a:ext>
                  </a:extLst>
                </a:gridCol>
                <a:gridCol w="1051136">
                  <a:extLst>
                    <a:ext uri="{9D8B030D-6E8A-4147-A177-3AD203B41FA5}">
                      <a16:colId xmlns:a16="http://schemas.microsoft.com/office/drawing/2014/main" val="2573327993"/>
                    </a:ext>
                  </a:extLst>
                </a:gridCol>
                <a:gridCol w="973432">
                  <a:extLst>
                    <a:ext uri="{9D8B030D-6E8A-4147-A177-3AD203B41FA5}">
                      <a16:colId xmlns:a16="http://schemas.microsoft.com/office/drawing/2014/main" val="2714113786"/>
                    </a:ext>
                  </a:extLst>
                </a:gridCol>
                <a:gridCol w="1131717">
                  <a:extLst>
                    <a:ext uri="{9D8B030D-6E8A-4147-A177-3AD203B41FA5}">
                      <a16:colId xmlns:a16="http://schemas.microsoft.com/office/drawing/2014/main" val="4007497264"/>
                    </a:ext>
                  </a:extLst>
                </a:gridCol>
                <a:gridCol w="1051136">
                  <a:extLst>
                    <a:ext uri="{9D8B030D-6E8A-4147-A177-3AD203B41FA5}">
                      <a16:colId xmlns:a16="http://schemas.microsoft.com/office/drawing/2014/main" val="3431534194"/>
                    </a:ext>
                  </a:extLst>
                </a:gridCol>
                <a:gridCol w="836698">
                  <a:extLst>
                    <a:ext uri="{9D8B030D-6E8A-4147-A177-3AD203B41FA5}">
                      <a16:colId xmlns:a16="http://schemas.microsoft.com/office/drawing/2014/main" val="1861762369"/>
                    </a:ext>
                  </a:extLst>
                </a:gridCol>
              </a:tblGrid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179930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115923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0873159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246032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8648342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531715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306545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2661981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80104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5450220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6022630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7034450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4457745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9111566"/>
                  </a:ext>
                </a:extLst>
              </a:tr>
              <a:tr h="3518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1009353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F5AAC32E-D14D-FF4B-9F29-746147774430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9071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28E6D37-2000-8744-83B1-55624484FD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820577"/>
              </p:ext>
            </p:extLst>
          </p:nvPr>
        </p:nvGraphicFramePr>
        <p:xfrm>
          <a:off x="517412" y="483268"/>
          <a:ext cx="5397252" cy="5731275"/>
        </p:xfrm>
        <a:graphic>
          <a:graphicData uri="http://schemas.openxmlformats.org/drawingml/2006/table">
            <a:tbl>
              <a:tblPr firstRow="1" bandRow="1"/>
              <a:tblGrid>
                <a:gridCol w="494207">
                  <a:extLst>
                    <a:ext uri="{9D8B030D-6E8A-4147-A177-3AD203B41FA5}">
                      <a16:colId xmlns:a16="http://schemas.microsoft.com/office/drawing/2014/main" val="3641876946"/>
                    </a:ext>
                  </a:extLst>
                </a:gridCol>
                <a:gridCol w="1203207">
                  <a:extLst>
                    <a:ext uri="{9D8B030D-6E8A-4147-A177-3AD203B41FA5}">
                      <a16:colId xmlns:a16="http://schemas.microsoft.com/office/drawing/2014/main" val="1840275242"/>
                    </a:ext>
                  </a:extLst>
                </a:gridCol>
                <a:gridCol w="828925">
                  <a:extLst>
                    <a:ext uri="{9D8B030D-6E8A-4147-A177-3AD203B41FA5}">
                      <a16:colId xmlns:a16="http://schemas.microsoft.com/office/drawing/2014/main" val="109719879"/>
                    </a:ext>
                  </a:extLst>
                </a:gridCol>
                <a:gridCol w="1265011">
                  <a:extLst>
                    <a:ext uri="{9D8B030D-6E8A-4147-A177-3AD203B41FA5}">
                      <a16:colId xmlns:a16="http://schemas.microsoft.com/office/drawing/2014/main" val="2169282097"/>
                    </a:ext>
                  </a:extLst>
                </a:gridCol>
                <a:gridCol w="918326">
                  <a:extLst>
                    <a:ext uri="{9D8B030D-6E8A-4147-A177-3AD203B41FA5}">
                      <a16:colId xmlns:a16="http://schemas.microsoft.com/office/drawing/2014/main" val="3422411420"/>
                    </a:ext>
                  </a:extLst>
                </a:gridCol>
                <a:gridCol w="687576">
                  <a:extLst>
                    <a:ext uri="{9D8B030D-6E8A-4147-A177-3AD203B41FA5}">
                      <a16:colId xmlns:a16="http://schemas.microsoft.com/office/drawing/2014/main" val="375064393"/>
                    </a:ext>
                  </a:extLst>
                </a:gridCol>
              </a:tblGrid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257992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329374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869731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2105326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6891088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3277307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635619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8635182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2660466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3112771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116803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3783135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8351425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461433"/>
                  </a:ext>
                </a:extLst>
              </a:tr>
              <a:tr h="38208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154" marR="11154" marT="111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38662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521586A-E68B-574D-A154-217BBB4CD2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1561154"/>
              </p:ext>
            </p:extLst>
          </p:nvPr>
        </p:nvGraphicFramePr>
        <p:xfrm>
          <a:off x="6096000" y="483267"/>
          <a:ext cx="5358952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810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83942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70224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63877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26299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312650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70224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63877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28E67F32-4267-9A40-81F8-CF3104DAA352}"/>
              </a:ext>
            </a:extLst>
          </p:cNvPr>
          <p:cNvSpPr/>
          <p:nvPr/>
        </p:nvSpPr>
        <p:spPr>
          <a:xfrm>
            <a:off x="10111400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1628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6A6381-F864-9C47-B174-B4C11AB988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0122935"/>
              </p:ext>
            </p:extLst>
          </p:nvPr>
        </p:nvGraphicFramePr>
        <p:xfrm>
          <a:off x="624534" y="483268"/>
          <a:ext cx="5471466" cy="5975400"/>
        </p:xfrm>
        <a:graphic>
          <a:graphicData uri="http://schemas.openxmlformats.org/drawingml/2006/table">
            <a:tbl>
              <a:tblPr/>
              <a:tblGrid>
                <a:gridCol w="585937">
                  <a:extLst>
                    <a:ext uri="{9D8B030D-6E8A-4147-A177-3AD203B41FA5}">
                      <a16:colId xmlns:a16="http://schemas.microsoft.com/office/drawing/2014/main" val="3568945183"/>
                    </a:ext>
                  </a:extLst>
                </a:gridCol>
                <a:gridCol w="1018167">
                  <a:extLst>
                    <a:ext uri="{9D8B030D-6E8A-4147-A177-3AD203B41FA5}">
                      <a16:colId xmlns:a16="http://schemas.microsoft.com/office/drawing/2014/main" val="3867251638"/>
                    </a:ext>
                  </a:extLst>
                </a:gridCol>
                <a:gridCol w="942761">
                  <a:extLst>
                    <a:ext uri="{9D8B030D-6E8A-4147-A177-3AD203B41FA5}">
                      <a16:colId xmlns:a16="http://schemas.microsoft.com/office/drawing/2014/main" val="419066085"/>
                    </a:ext>
                  </a:extLst>
                </a:gridCol>
                <a:gridCol w="1096363">
                  <a:extLst>
                    <a:ext uri="{9D8B030D-6E8A-4147-A177-3AD203B41FA5}">
                      <a16:colId xmlns:a16="http://schemas.microsoft.com/office/drawing/2014/main" val="1087529190"/>
                    </a:ext>
                  </a:extLst>
                </a:gridCol>
                <a:gridCol w="1018167">
                  <a:extLst>
                    <a:ext uri="{9D8B030D-6E8A-4147-A177-3AD203B41FA5}">
                      <a16:colId xmlns:a16="http://schemas.microsoft.com/office/drawing/2014/main" val="1025418345"/>
                    </a:ext>
                  </a:extLst>
                </a:gridCol>
                <a:gridCol w="810071">
                  <a:extLst>
                    <a:ext uri="{9D8B030D-6E8A-4147-A177-3AD203B41FA5}">
                      <a16:colId xmlns:a16="http://schemas.microsoft.com/office/drawing/2014/main" val="4034056359"/>
                    </a:ext>
                  </a:extLst>
                </a:gridCol>
              </a:tblGrid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6358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163464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541004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6700335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8156347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9142439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8960464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1456302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1784798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8206255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0895111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0968673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00410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692778"/>
                  </a:ext>
                </a:extLst>
              </a:tr>
              <a:tr h="39836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343045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3179D26-E298-3144-811E-B7A4C22C19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5787925"/>
              </p:ext>
            </p:extLst>
          </p:nvPr>
        </p:nvGraphicFramePr>
        <p:xfrm>
          <a:off x="6316302" y="483267"/>
          <a:ext cx="5138650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843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80491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73379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3658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21107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25868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73380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3658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3CEA3FF7-1CE3-DB4D-8603-C626BD2A57B1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8832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213941-87B0-374E-B7C5-85AB49EE81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954452"/>
              </p:ext>
            </p:extLst>
          </p:nvPr>
        </p:nvGraphicFramePr>
        <p:xfrm>
          <a:off x="625033" y="509694"/>
          <a:ext cx="5706318" cy="5925825"/>
        </p:xfrm>
        <a:graphic>
          <a:graphicData uri="http://schemas.openxmlformats.org/drawingml/2006/table">
            <a:tbl>
              <a:tblPr/>
              <a:tblGrid>
                <a:gridCol w="611787">
                  <a:extLst>
                    <a:ext uri="{9D8B030D-6E8A-4147-A177-3AD203B41FA5}">
                      <a16:colId xmlns:a16="http://schemas.microsoft.com/office/drawing/2014/main" val="1175613861"/>
                    </a:ext>
                  </a:extLst>
                </a:gridCol>
                <a:gridCol w="1061640">
                  <a:extLst>
                    <a:ext uri="{9D8B030D-6E8A-4147-A177-3AD203B41FA5}">
                      <a16:colId xmlns:a16="http://schemas.microsoft.com/office/drawing/2014/main" val="1443477295"/>
                    </a:ext>
                  </a:extLst>
                </a:gridCol>
                <a:gridCol w="983162">
                  <a:extLst>
                    <a:ext uri="{9D8B030D-6E8A-4147-A177-3AD203B41FA5}">
                      <a16:colId xmlns:a16="http://schemas.microsoft.com/office/drawing/2014/main" val="3266896581"/>
                    </a:ext>
                  </a:extLst>
                </a:gridCol>
                <a:gridCol w="1143028">
                  <a:extLst>
                    <a:ext uri="{9D8B030D-6E8A-4147-A177-3AD203B41FA5}">
                      <a16:colId xmlns:a16="http://schemas.microsoft.com/office/drawing/2014/main" val="95599333"/>
                    </a:ext>
                  </a:extLst>
                </a:gridCol>
                <a:gridCol w="1061640">
                  <a:extLst>
                    <a:ext uri="{9D8B030D-6E8A-4147-A177-3AD203B41FA5}">
                      <a16:colId xmlns:a16="http://schemas.microsoft.com/office/drawing/2014/main" val="3296274978"/>
                    </a:ext>
                  </a:extLst>
                </a:gridCol>
                <a:gridCol w="845061">
                  <a:extLst>
                    <a:ext uri="{9D8B030D-6E8A-4147-A177-3AD203B41FA5}">
                      <a16:colId xmlns:a16="http://schemas.microsoft.com/office/drawing/2014/main" val="4107705657"/>
                    </a:ext>
                  </a:extLst>
                </a:gridCol>
              </a:tblGrid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0948410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6893492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640136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9858683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0790793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9976675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286441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658487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660885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9367948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965428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9994335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2767592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2464038"/>
                  </a:ext>
                </a:extLst>
              </a:tr>
              <a:tr h="39505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52999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78763FF-9960-F442-9A94-625AFDF32D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198717"/>
              </p:ext>
            </p:extLst>
          </p:nvPr>
        </p:nvGraphicFramePr>
        <p:xfrm>
          <a:off x="6585994" y="48326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906ED53-93B5-BE49-BDBB-C733CAD3AD95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1206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E77913-FD38-B34A-AD91-0E9131F4BC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354942"/>
              </p:ext>
            </p:extLst>
          </p:nvPr>
        </p:nvGraphicFramePr>
        <p:xfrm>
          <a:off x="631342" y="483267"/>
          <a:ext cx="5464658" cy="5871240"/>
        </p:xfrm>
        <a:graphic>
          <a:graphicData uri="http://schemas.openxmlformats.org/drawingml/2006/table">
            <a:tbl>
              <a:tblPr/>
              <a:tblGrid>
                <a:gridCol w="585878">
                  <a:extLst>
                    <a:ext uri="{9D8B030D-6E8A-4147-A177-3AD203B41FA5}">
                      <a16:colId xmlns:a16="http://schemas.microsoft.com/office/drawing/2014/main" val="2315010651"/>
                    </a:ext>
                  </a:extLst>
                </a:gridCol>
                <a:gridCol w="1016681">
                  <a:extLst>
                    <a:ext uri="{9D8B030D-6E8A-4147-A177-3AD203B41FA5}">
                      <a16:colId xmlns:a16="http://schemas.microsoft.com/office/drawing/2014/main" val="2110582258"/>
                    </a:ext>
                  </a:extLst>
                </a:gridCol>
                <a:gridCol w="941524">
                  <a:extLst>
                    <a:ext uri="{9D8B030D-6E8A-4147-A177-3AD203B41FA5}">
                      <a16:colId xmlns:a16="http://schemas.microsoft.com/office/drawing/2014/main" val="136882215"/>
                    </a:ext>
                  </a:extLst>
                </a:gridCol>
                <a:gridCol w="1094621">
                  <a:extLst>
                    <a:ext uri="{9D8B030D-6E8A-4147-A177-3AD203B41FA5}">
                      <a16:colId xmlns:a16="http://schemas.microsoft.com/office/drawing/2014/main" val="2787332437"/>
                    </a:ext>
                  </a:extLst>
                </a:gridCol>
                <a:gridCol w="1016681">
                  <a:extLst>
                    <a:ext uri="{9D8B030D-6E8A-4147-A177-3AD203B41FA5}">
                      <a16:colId xmlns:a16="http://schemas.microsoft.com/office/drawing/2014/main" val="1185848499"/>
                    </a:ext>
                  </a:extLst>
                </a:gridCol>
                <a:gridCol w="809273">
                  <a:extLst>
                    <a:ext uri="{9D8B030D-6E8A-4147-A177-3AD203B41FA5}">
                      <a16:colId xmlns:a16="http://schemas.microsoft.com/office/drawing/2014/main" val="3615171676"/>
                    </a:ext>
                  </a:extLst>
                </a:gridCol>
              </a:tblGrid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725821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7005912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1031906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328055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479436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0863596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9499637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1520663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786247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241857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3551308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1914263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3732242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0709914"/>
                  </a:ext>
                </a:extLst>
              </a:tr>
              <a:tr h="39141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34714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4E391A9-D03A-F346-B563-E8406AEAF7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6427534"/>
              </p:ext>
            </p:extLst>
          </p:nvPr>
        </p:nvGraphicFramePr>
        <p:xfrm>
          <a:off x="6585994" y="48326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5CCA7068-0548-FB4C-AA24-67B809FD79D3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4851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1C6DE91-51DF-CB48-9BEC-510362B57C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971683"/>
              </p:ext>
            </p:extLst>
          </p:nvPr>
        </p:nvGraphicFramePr>
        <p:xfrm>
          <a:off x="717631" y="483267"/>
          <a:ext cx="5378367" cy="5732340"/>
        </p:xfrm>
        <a:graphic>
          <a:graphicData uri="http://schemas.openxmlformats.org/drawingml/2006/table">
            <a:tbl>
              <a:tblPr/>
              <a:tblGrid>
                <a:gridCol w="576626">
                  <a:extLst>
                    <a:ext uri="{9D8B030D-6E8A-4147-A177-3AD203B41FA5}">
                      <a16:colId xmlns:a16="http://schemas.microsoft.com/office/drawing/2014/main" val="4085656943"/>
                    </a:ext>
                  </a:extLst>
                </a:gridCol>
                <a:gridCol w="1000627">
                  <a:extLst>
                    <a:ext uri="{9D8B030D-6E8A-4147-A177-3AD203B41FA5}">
                      <a16:colId xmlns:a16="http://schemas.microsoft.com/office/drawing/2014/main" val="1029046919"/>
                    </a:ext>
                  </a:extLst>
                </a:gridCol>
                <a:gridCol w="926657">
                  <a:extLst>
                    <a:ext uri="{9D8B030D-6E8A-4147-A177-3AD203B41FA5}">
                      <a16:colId xmlns:a16="http://schemas.microsoft.com/office/drawing/2014/main" val="3720413176"/>
                    </a:ext>
                  </a:extLst>
                </a:gridCol>
                <a:gridCol w="1077336">
                  <a:extLst>
                    <a:ext uri="{9D8B030D-6E8A-4147-A177-3AD203B41FA5}">
                      <a16:colId xmlns:a16="http://schemas.microsoft.com/office/drawing/2014/main" val="3838239749"/>
                    </a:ext>
                  </a:extLst>
                </a:gridCol>
                <a:gridCol w="1000627">
                  <a:extLst>
                    <a:ext uri="{9D8B030D-6E8A-4147-A177-3AD203B41FA5}">
                      <a16:colId xmlns:a16="http://schemas.microsoft.com/office/drawing/2014/main" val="2245386833"/>
                    </a:ext>
                  </a:extLst>
                </a:gridCol>
                <a:gridCol w="796494">
                  <a:extLst>
                    <a:ext uri="{9D8B030D-6E8A-4147-A177-3AD203B41FA5}">
                      <a16:colId xmlns:a16="http://schemas.microsoft.com/office/drawing/2014/main" val="1771816305"/>
                    </a:ext>
                  </a:extLst>
                </a:gridCol>
              </a:tblGrid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7610368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186089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417310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9035934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13907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759608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359451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7064957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500029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1339447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3483824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9977928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907180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0783699"/>
                  </a:ext>
                </a:extLst>
              </a:tr>
              <a:tr h="38215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4202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2577084-39DB-8B4A-B740-952B49773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782433"/>
              </p:ext>
            </p:extLst>
          </p:nvPr>
        </p:nvGraphicFramePr>
        <p:xfrm>
          <a:off x="6585994" y="48326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DD9420C-D525-CD4A-B752-41A158AB7F83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1254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E10AE19-380A-954B-849C-D7765C8FAB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547399"/>
              </p:ext>
            </p:extLst>
          </p:nvPr>
        </p:nvGraphicFramePr>
        <p:xfrm>
          <a:off x="335167" y="483268"/>
          <a:ext cx="5760833" cy="5917530"/>
        </p:xfrm>
        <a:graphic>
          <a:graphicData uri="http://schemas.openxmlformats.org/drawingml/2006/table">
            <a:tbl>
              <a:tblPr/>
              <a:tblGrid>
                <a:gridCol w="616926">
                  <a:extLst>
                    <a:ext uri="{9D8B030D-6E8A-4147-A177-3AD203B41FA5}">
                      <a16:colId xmlns:a16="http://schemas.microsoft.com/office/drawing/2014/main" val="3197739542"/>
                    </a:ext>
                  </a:extLst>
                </a:gridCol>
                <a:gridCol w="1072014">
                  <a:extLst>
                    <a:ext uri="{9D8B030D-6E8A-4147-A177-3AD203B41FA5}">
                      <a16:colId xmlns:a16="http://schemas.microsoft.com/office/drawing/2014/main" val="1223466793"/>
                    </a:ext>
                  </a:extLst>
                </a:gridCol>
                <a:gridCol w="992621">
                  <a:extLst>
                    <a:ext uri="{9D8B030D-6E8A-4147-A177-3AD203B41FA5}">
                      <a16:colId xmlns:a16="http://schemas.microsoft.com/office/drawing/2014/main" val="1446684607"/>
                    </a:ext>
                  </a:extLst>
                </a:gridCol>
                <a:gridCol w="1154346">
                  <a:extLst>
                    <a:ext uri="{9D8B030D-6E8A-4147-A177-3AD203B41FA5}">
                      <a16:colId xmlns:a16="http://schemas.microsoft.com/office/drawing/2014/main" val="3809652561"/>
                    </a:ext>
                  </a:extLst>
                </a:gridCol>
                <a:gridCol w="1072014">
                  <a:extLst>
                    <a:ext uri="{9D8B030D-6E8A-4147-A177-3AD203B41FA5}">
                      <a16:colId xmlns:a16="http://schemas.microsoft.com/office/drawing/2014/main" val="339499289"/>
                    </a:ext>
                  </a:extLst>
                </a:gridCol>
                <a:gridCol w="852912">
                  <a:extLst>
                    <a:ext uri="{9D8B030D-6E8A-4147-A177-3AD203B41FA5}">
                      <a16:colId xmlns:a16="http://schemas.microsoft.com/office/drawing/2014/main" val="3078400466"/>
                    </a:ext>
                  </a:extLst>
                </a:gridCol>
              </a:tblGrid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719375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383425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498535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982921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073736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0892986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51746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9693942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8202109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7996166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274577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2497919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8410827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3178926"/>
                  </a:ext>
                </a:extLst>
              </a:tr>
              <a:tr h="39450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072351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C5E44C0-5E0A-304E-9BA1-21958DF52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2714712"/>
              </p:ext>
            </p:extLst>
          </p:nvPr>
        </p:nvGraphicFramePr>
        <p:xfrm>
          <a:off x="6585994" y="48326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20C6A300-4270-7644-913A-3B61D7EB11DD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0617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4CFACC4-9434-8E4B-AB02-6C7D063917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865362"/>
              </p:ext>
            </p:extLst>
          </p:nvPr>
        </p:nvGraphicFramePr>
        <p:xfrm>
          <a:off x="369890" y="516144"/>
          <a:ext cx="5726110" cy="5896230"/>
        </p:xfrm>
        <a:graphic>
          <a:graphicData uri="http://schemas.openxmlformats.org/drawingml/2006/table">
            <a:tbl>
              <a:tblPr/>
              <a:tblGrid>
                <a:gridCol w="613207">
                  <a:extLst>
                    <a:ext uri="{9D8B030D-6E8A-4147-A177-3AD203B41FA5}">
                      <a16:colId xmlns:a16="http://schemas.microsoft.com/office/drawing/2014/main" val="4152821189"/>
                    </a:ext>
                  </a:extLst>
                </a:gridCol>
                <a:gridCol w="1065552">
                  <a:extLst>
                    <a:ext uri="{9D8B030D-6E8A-4147-A177-3AD203B41FA5}">
                      <a16:colId xmlns:a16="http://schemas.microsoft.com/office/drawing/2014/main" val="4165070709"/>
                    </a:ext>
                  </a:extLst>
                </a:gridCol>
                <a:gridCol w="986638">
                  <a:extLst>
                    <a:ext uri="{9D8B030D-6E8A-4147-A177-3AD203B41FA5}">
                      <a16:colId xmlns:a16="http://schemas.microsoft.com/office/drawing/2014/main" val="2201359227"/>
                    </a:ext>
                  </a:extLst>
                </a:gridCol>
                <a:gridCol w="1147389">
                  <a:extLst>
                    <a:ext uri="{9D8B030D-6E8A-4147-A177-3AD203B41FA5}">
                      <a16:colId xmlns:a16="http://schemas.microsoft.com/office/drawing/2014/main" val="4001310943"/>
                    </a:ext>
                  </a:extLst>
                </a:gridCol>
                <a:gridCol w="1065552">
                  <a:extLst>
                    <a:ext uri="{9D8B030D-6E8A-4147-A177-3AD203B41FA5}">
                      <a16:colId xmlns:a16="http://schemas.microsoft.com/office/drawing/2014/main" val="3449970477"/>
                    </a:ext>
                  </a:extLst>
                </a:gridCol>
                <a:gridCol w="847772">
                  <a:extLst>
                    <a:ext uri="{9D8B030D-6E8A-4147-A177-3AD203B41FA5}">
                      <a16:colId xmlns:a16="http://schemas.microsoft.com/office/drawing/2014/main" val="4168069428"/>
                    </a:ext>
                  </a:extLst>
                </a:gridCol>
              </a:tblGrid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7402211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3252789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416820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7525115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4534179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0788604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437027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9899954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821487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3543748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2338616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3453422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9006270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0525075"/>
                  </a:ext>
                </a:extLst>
              </a:tr>
              <a:tr h="39308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73212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E3C5A2A-AFE6-FA49-BBFA-F73F19060C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521255"/>
              </p:ext>
            </p:extLst>
          </p:nvPr>
        </p:nvGraphicFramePr>
        <p:xfrm>
          <a:off x="6585994" y="48326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3/9</a:t>
                      </a:r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33CF8F2D-547D-B341-A5B5-AF434D1BB1A9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20820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CB65-DD92-0045-AFC9-0B5AE99DF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E8E5A-A517-D546-909C-930831742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0070C0"/>
                </a:solidFill>
              </a:rPr>
              <a:t>What is probability ?</a:t>
            </a:r>
          </a:p>
          <a:p>
            <a:r>
              <a:rPr lang="en-US" sz="2000" dirty="0">
                <a:solidFill>
                  <a:srgbClr val="0070C0"/>
                </a:solidFill>
              </a:rPr>
              <a:t>What is Joint probability ?</a:t>
            </a:r>
          </a:p>
          <a:p>
            <a:r>
              <a:rPr lang="en-US" sz="2000" dirty="0">
                <a:solidFill>
                  <a:srgbClr val="0070C0"/>
                </a:solidFill>
              </a:rPr>
              <a:t>What is Conditional probability ?</a:t>
            </a:r>
          </a:p>
          <a:p>
            <a:r>
              <a:rPr lang="en-US" sz="2000" dirty="0">
                <a:solidFill>
                  <a:srgbClr val="0070C0"/>
                </a:solidFill>
              </a:rPr>
              <a:t>What is Bays Theorem ?</a:t>
            </a:r>
          </a:p>
          <a:p>
            <a:r>
              <a:rPr lang="en-US" sz="2000" dirty="0">
                <a:solidFill>
                  <a:srgbClr val="0070C0"/>
                </a:solidFill>
              </a:rPr>
              <a:t>What is Naïve ?</a:t>
            </a:r>
          </a:p>
          <a:p>
            <a:r>
              <a:rPr lang="en-US" sz="2000" dirty="0">
                <a:solidFill>
                  <a:srgbClr val="0070C0"/>
                </a:solidFill>
              </a:rPr>
              <a:t>Naive Bays Theorem Example.</a:t>
            </a:r>
          </a:p>
          <a:p>
            <a:r>
              <a:rPr lang="en-US" sz="2000" dirty="0">
                <a:solidFill>
                  <a:srgbClr val="0070C0"/>
                </a:solidFill>
              </a:rPr>
              <a:t>Pros/Cons of Naive Bays.</a:t>
            </a:r>
          </a:p>
          <a:p>
            <a:r>
              <a:rPr lang="en-US" sz="2000" dirty="0">
                <a:solidFill>
                  <a:srgbClr val="0070C0"/>
                </a:solidFill>
              </a:rPr>
              <a:t>Applications.</a:t>
            </a:r>
          </a:p>
          <a:p>
            <a:r>
              <a:rPr lang="en-US" sz="2000" dirty="0">
                <a:solidFill>
                  <a:srgbClr val="0070C0"/>
                </a:solidFill>
              </a:rPr>
              <a:t>Quick Recap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AF8592-477C-FC41-9600-9DDE93C7CBDC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2676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B6F86E5-AFA1-6D44-BFD1-2C3F0B0041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466424"/>
              </p:ext>
            </p:extLst>
          </p:nvPr>
        </p:nvGraphicFramePr>
        <p:xfrm>
          <a:off x="346740" y="483268"/>
          <a:ext cx="5749259" cy="5940675"/>
        </p:xfrm>
        <a:graphic>
          <a:graphicData uri="http://schemas.openxmlformats.org/drawingml/2006/table">
            <a:tbl>
              <a:tblPr/>
              <a:tblGrid>
                <a:gridCol w="615687">
                  <a:extLst>
                    <a:ext uri="{9D8B030D-6E8A-4147-A177-3AD203B41FA5}">
                      <a16:colId xmlns:a16="http://schemas.microsoft.com/office/drawing/2014/main" val="784403743"/>
                    </a:ext>
                  </a:extLst>
                </a:gridCol>
                <a:gridCol w="1069860">
                  <a:extLst>
                    <a:ext uri="{9D8B030D-6E8A-4147-A177-3AD203B41FA5}">
                      <a16:colId xmlns:a16="http://schemas.microsoft.com/office/drawing/2014/main" val="1649055471"/>
                    </a:ext>
                  </a:extLst>
                </a:gridCol>
                <a:gridCol w="990626">
                  <a:extLst>
                    <a:ext uri="{9D8B030D-6E8A-4147-A177-3AD203B41FA5}">
                      <a16:colId xmlns:a16="http://schemas.microsoft.com/office/drawing/2014/main" val="2730600300"/>
                    </a:ext>
                  </a:extLst>
                </a:gridCol>
                <a:gridCol w="1152027">
                  <a:extLst>
                    <a:ext uri="{9D8B030D-6E8A-4147-A177-3AD203B41FA5}">
                      <a16:colId xmlns:a16="http://schemas.microsoft.com/office/drawing/2014/main" val="2851281777"/>
                    </a:ext>
                  </a:extLst>
                </a:gridCol>
                <a:gridCol w="1069860">
                  <a:extLst>
                    <a:ext uri="{9D8B030D-6E8A-4147-A177-3AD203B41FA5}">
                      <a16:colId xmlns:a16="http://schemas.microsoft.com/office/drawing/2014/main" val="1465802555"/>
                    </a:ext>
                  </a:extLst>
                </a:gridCol>
                <a:gridCol w="851199">
                  <a:extLst>
                    <a:ext uri="{9D8B030D-6E8A-4147-A177-3AD203B41FA5}">
                      <a16:colId xmlns:a16="http://schemas.microsoft.com/office/drawing/2014/main" val="3002382722"/>
                    </a:ext>
                  </a:extLst>
                </a:gridCol>
              </a:tblGrid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7308485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3193509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1395902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2599023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6311148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8734298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434213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08477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9659911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6743446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4297106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601780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2893949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1611499"/>
                  </a:ext>
                </a:extLst>
              </a:tr>
              <a:tr h="39604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91844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158AD3A-A665-C54C-BBEC-02828034CB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3895914"/>
              </p:ext>
            </p:extLst>
          </p:nvPr>
        </p:nvGraphicFramePr>
        <p:xfrm>
          <a:off x="6585994" y="48326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37D59B3F-D2DC-214D-9625-E4478058A173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589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E0C90EE-F0A3-1B49-A611-4E1BDC5C9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0598260"/>
              </p:ext>
            </p:extLst>
          </p:nvPr>
        </p:nvGraphicFramePr>
        <p:xfrm>
          <a:off x="844454" y="643462"/>
          <a:ext cx="5251547" cy="5571075"/>
        </p:xfrm>
        <a:graphic>
          <a:graphicData uri="http://schemas.openxmlformats.org/drawingml/2006/table">
            <a:tbl>
              <a:tblPr/>
              <a:tblGrid>
                <a:gridCol w="562386">
                  <a:extLst>
                    <a:ext uri="{9D8B030D-6E8A-4147-A177-3AD203B41FA5}">
                      <a16:colId xmlns:a16="http://schemas.microsoft.com/office/drawing/2014/main" val="981682441"/>
                    </a:ext>
                  </a:extLst>
                </a:gridCol>
                <a:gridCol w="977243">
                  <a:extLst>
                    <a:ext uri="{9D8B030D-6E8A-4147-A177-3AD203B41FA5}">
                      <a16:colId xmlns:a16="http://schemas.microsoft.com/office/drawing/2014/main" val="2384490438"/>
                    </a:ext>
                  </a:extLst>
                </a:gridCol>
                <a:gridCol w="904868">
                  <a:extLst>
                    <a:ext uri="{9D8B030D-6E8A-4147-A177-3AD203B41FA5}">
                      <a16:colId xmlns:a16="http://schemas.microsoft.com/office/drawing/2014/main" val="148726097"/>
                    </a:ext>
                  </a:extLst>
                </a:gridCol>
                <a:gridCol w="1052296">
                  <a:extLst>
                    <a:ext uri="{9D8B030D-6E8A-4147-A177-3AD203B41FA5}">
                      <a16:colId xmlns:a16="http://schemas.microsoft.com/office/drawing/2014/main" val="3022460049"/>
                    </a:ext>
                  </a:extLst>
                </a:gridCol>
                <a:gridCol w="977243">
                  <a:extLst>
                    <a:ext uri="{9D8B030D-6E8A-4147-A177-3AD203B41FA5}">
                      <a16:colId xmlns:a16="http://schemas.microsoft.com/office/drawing/2014/main" val="339188698"/>
                    </a:ext>
                  </a:extLst>
                </a:gridCol>
                <a:gridCol w="777511">
                  <a:extLst>
                    <a:ext uri="{9D8B030D-6E8A-4147-A177-3AD203B41FA5}">
                      <a16:colId xmlns:a16="http://schemas.microsoft.com/office/drawing/2014/main" val="2482576349"/>
                    </a:ext>
                  </a:extLst>
                </a:gridCol>
              </a:tblGrid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4808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67674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6576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032189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30100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818659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30641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92408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70520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280115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611659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738489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80866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732995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107669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4E9845B-795A-A748-B0B4-D51DF96E5D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133818"/>
              </p:ext>
            </p:extLst>
          </p:nvPr>
        </p:nvGraphicFramePr>
        <p:xfrm>
          <a:off x="6463443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6/9</a:t>
                      </a:r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2BBE5A58-6231-D145-A308-CE7CD7E32E1B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6124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D210685-E045-3E46-B2D3-7C4FF758BB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455134"/>
              </p:ext>
            </p:extLst>
          </p:nvPr>
        </p:nvGraphicFramePr>
        <p:xfrm>
          <a:off x="829021" y="643462"/>
          <a:ext cx="5266979" cy="5571075"/>
        </p:xfrm>
        <a:graphic>
          <a:graphicData uri="http://schemas.openxmlformats.org/drawingml/2006/table">
            <a:tbl>
              <a:tblPr/>
              <a:tblGrid>
                <a:gridCol w="564039">
                  <a:extLst>
                    <a:ext uri="{9D8B030D-6E8A-4147-A177-3AD203B41FA5}">
                      <a16:colId xmlns:a16="http://schemas.microsoft.com/office/drawing/2014/main" val="996874774"/>
                    </a:ext>
                  </a:extLst>
                </a:gridCol>
                <a:gridCol w="980114">
                  <a:extLst>
                    <a:ext uri="{9D8B030D-6E8A-4147-A177-3AD203B41FA5}">
                      <a16:colId xmlns:a16="http://schemas.microsoft.com/office/drawing/2014/main" val="3840367777"/>
                    </a:ext>
                  </a:extLst>
                </a:gridCol>
                <a:gridCol w="907527">
                  <a:extLst>
                    <a:ext uri="{9D8B030D-6E8A-4147-A177-3AD203B41FA5}">
                      <a16:colId xmlns:a16="http://schemas.microsoft.com/office/drawing/2014/main" val="1094762121"/>
                    </a:ext>
                  </a:extLst>
                </a:gridCol>
                <a:gridCol w="1055389">
                  <a:extLst>
                    <a:ext uri="{9D8B030D-6E8A-4147-A177-3AD203B41FA5}">
                      <a16:colId xmlns:a16="http://schemas.microsoft.com/office/drawing/2014/main" val="1449481230"/>
                    </a:ext>
                  </a:extLst>
                </a:gridCol>
                <a:gridCol w="980114">
                  <a:extLst>
                    <a:ext uri="{9D8B030D-6E8A-4147-A177-3AD203B41FA5}">
                      <a16:colId xmlns:a16="http://schemas.microsoft.com/office/drawing/2014/main" val="3910699611"/>
                    </a:ext>
                  </a:extLst>
                </a:gridCol>
                <a:gridCol w="779796">
                  <a:extLst>
                    <a:ext uri="{9D8B030D-6E8A-4147-A177-3AD203B41FA5}">
                      <a16:colId xmlns:a16="http://schemas.microsoft.com/office/drawing/2014/main" val="2775567972"/>
                    </a:ext>
                  </a:extLst>
                </a:gridCol>
              </a:tblGrid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88564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209384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86624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424009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238445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190201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97375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235527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203873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59055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649199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745419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389777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571794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03664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F0FB288-2B63-064E-B1E4-7914D78D48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887611"/>
              </p:ext>
            </p:extLst>
          </p:nvPr>
        </p:nvGraphicFramePr>
        <p:xfrm>
          <a:off x="6471015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A2E989C-85FE-A947-9A1E-1B5EF65F19E3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83904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9CC87F4-FA86-BB49-8FEC-4766C12E6DCF}"/>
              </a:ext>
            </a:extLst>
          </p:cNvPr>
          <p:cNvGraphicFramePr>
            <a:graphicFrameLocks noGrp="1"/>
          </p:cNvGraphicFramePr>
          <p:nvPr/>
        </p:nvGraphicFramePr>
        <p:xfrm>
          <a:off x="787079" y="648183"/>
          <a:ext cx="5440102" cy="5567415"/>
        </p:xfrm>
        <a:graphic>
          <a:graphicData uri="http://schemas.openxmlformats.org/drawingml/2006/table">
            <a:tbl>
              <a:tblPr/>
              <a:tblGrid>
                <a:gridCol w="583246">
                  <a:extLst>
                    <a:ext uri="{9D8B030D-6E8A-4147-A177-3AD203B41FA5}">
                      <a16:colId xmlns:a16="http://schemas.microsoft.com/office/drawing/2014/main" val="2977764262"/>
                    </a:ext>
                  </a:extLst>
                </a:gridCol>
                <a:gridCol w="1012112">
                  <a:extLst>
                    <a:ext uri="{9D8B030D-6E8A-4147-A177-3AD203B41FA5}">
                      <a16:colId xmlns:a16="http://schemas.microsoft.com/office/drawing/2014/main" val="2910620771"/>
                    </a:ext>
                  </a:extLst>
                </a:gridCol>
                <a:gridCol w="937294">
                  <a:extLst>
                    <a:ext uri="{9D8B030D-6E8A-4147-A177-3AD203B41FA5}">
                      <a16:colId xmlns:a16="http://schemas.microsoft.com/office/drawing/2014/main" val="1927444315"/>
                    </a:ext>
                  </a:extLst>
                </a:gridCol>
                <a:gridCol w="1089701">
                  <a:extLst>
                    <a:ext uri="{9D8B030D-6E8A-4147-A177-3AD203B41FA5}">
                      <a16:colId xmlns:a16="http://schemas.microsoft.com/office/drawing/2014/main" val="601026629"/>
                    </a:ext>
                  </a:extLst>
                </a:gridCol>
                <a:gridCol w="1012112">
                  <a:extLst>
                    <a:ext uri="{9D8B030D-6E8A-4147-A177-3AD203B41FA5}">
                      <a16:colId xmlns:a16="http://schemas.microsoft.com/office/drawing/2014/main" val="415661987"/>
                    </a:ext>
                  </a:extLst>
                </a:gridCol>
                <a:gridCol w="805637">
                  <a:extLst>
                    <a:ext uri="{9D8B030D-6E8A-4147-A177-3AD203B41FA5}">
                      <a16:colId xmlns:a16="http://schemas.microsoft.com/office/drawing/2014/main" val="414360255"/>
                    </a:ext>
                  </a:extLst>
                </a:gridCol>
              </a:tblGrid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87234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0282458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4680718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1963139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242131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384962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8047765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2463879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2672378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553076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55116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42180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623566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6528195"/>
                  </a:ext>
                </a:extLst>
              </a:tr>
              <a:tr h="37116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6" marR="9126" marT="91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5237561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FE9979B3-39E8-BF43-8F76-F4A30F404561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478029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B50C639-B455-BF4A-BF54-CC369861A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6527485"/>
              </p:ext>
            </p:extLst>
          </p:nvPr>
        </p:nvGraphicFramePr>
        <p:xfrm>
          <a:off x="736424" y="806865"/>
          <a:ext cx="5359576" cy="5362440"/>
        </p:xfrm>
        <a:graphic>
          <a:graphicData uri="http://schemas.openxmlformats.org/drawingml/2006/table">
            <a:tbl>
              <a:tblPr/>
              <a:tblGrid>
                <a:gridCol w="573955">
                  <a:extLst>
                    <a:ext uri="{9D8B030D-6E8A-4147-A177-3AD203B41FA5}">
                      <a16:colId xmlns:a16="http://schemas.microsoft.com/office/drawing/2014/main" val="1856448975"/>
                    </a:ext>
                  </a:extLst>
                </a:gridCol>
                <a:gridCol w="997345">
                  <a:extLst>
                    <a:ext uri="{9D8B030D-6E8A-4147-A177-3AD203B41FA5}">
                      <a16:colId xmlns:a16="http://schemas.microsoft.com/office/drawing/2014/main" val="986357135"/>
                    </a:ext>
                  </a:extLst>
                </a:gridCol>
                <a:gridCol w="923483">
                  <a:extLst>
                    <a:ext uri="{9D8B030D-6E8A-4147-A177-3AD203B41FA5}">
                      <a16:colId xmlns:a16="http://schemas.microsoft.com/office/drawing/2014/main" val="2608793093"/>
                    </a:ext>
                  </a:extLst>
                </a:gridCol>
                <a:gridCol w="1073943">
                  <a:extLst>
                    <a:ext uri="{9D8B030D-6E8A-4147-A177-3AD203B41FA5}">
                      <a16:colId xmlns:a16="http://schemas.microsoft.com/office/drawing/2014/main" val="1126787845"/>
                    </a:ext>
                  </a:extLst>
                </a:gridCol>
                <a:gridCol w="997345">
                  <a:extLst>
                    <a:ext uri="{9D8B030D-6E8A-4147-A177-3AD203B41FA5}">
                      <a16:colId xmlns:a16="http://schemas.microsoft.com/office/drawing/2014/main" val="3532343505"/>
                    </a:ext>
                  </a:extLst>
                </a:gridCol>
                <a:gridCol w="793505">
                  <a:extLst>
                    <a:ext uri="{9D8B030D-6E8A-4147-A177-3AD203B41FA5}">
                      <a16:colId xmlns:a16="http://schemas.microsoft.com/office/drawing/2014/main" val="3445052381"/>
                    </a:ext>
                  </a:extLst>
                </a:gridCol>
              </a:tblGrid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754246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9617033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177986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50406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799571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7586888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9272892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106515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85346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340876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8171516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617214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061612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562212"/>
                  </a:ext>
                </a:extLst>
              </a:tr>
              <a:tr h="357496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325804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A70B70-E250-FA4B-9BE7-1831B909CC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8493493"/>
              </p:ext>
            </p:extLst>
          </p:nvPr>
        </p:nvGraphicFramePr>
        <p:xfrm>
          <a:off x="6471015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3/5</a:t>
                      </a:r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1C21938-DB3B-8948-A140-842A3F821F9D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355768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2EE4C28-4B26-9142-8BDE-A58ED131AA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025444"/>
              </p:ext>
            </p:extLst>
          </p:nvPr>
        </p:nvGraphicFramePr>
        <p:xfrm>
          <a:off x="462488" y="643462"/>
          <a:ext cx="5290130" cy="5571075"/>
        </p:xfrm>
        <a:graphic>
          <a:graphicData uri="http://schemas.openxmlformats.org/drawingml/2006/table">
            <a:tbl>
              <a:tblPr/>
              <a:tblGrid>
                <a:gridCol w="566518">
                  <a:extLst>
                    <a:ext uri="{9D8B030D-6E8A-4147-A177-3AD203B41FA5}">
                      <a16:colId xmlns:a16="http://schemas.microsoft.com/office/drawing/2014/main" val="475910499"/>
                    </a:ext>
                  </a:extLst>
                </a:gridCol>
                <a:gridCol w="984422">
                  <a:extLst>
                    <a:ext uri="{9D8B030D-6E8A-4147-A177-3AD203B41FA5}">
                      <a16:colId xmlns:a16="http://schemas.microsoft.com/office/drawing/2014/main" val="1860811804"/>
                    </a:ext>
                  </a:extLst>
                </a:gridCol>
                <a:gridCol w="911516">
                  <a:extLst>
                    <a:ext uri="{9D8B030D-6E8A-4147-A177-3AD203B41FA5}">
                      <a16:colId xmlns:a16="http://schemas.microsoft.com/office/drawing/2014/main" val="2293537557"/>
                    </a:ext>
                  </a:extLst>
                </a:gridCol>
                <a:gridCol w="1060028">
                  <a:extLst>
                    <a:ext uri="{9D8B030D-6E8A-4147-A177-3AD203B41FA5}">
                      <a16:colId xmlns:a16="http://schemas.microsoft.com/office/drawing/2014/main" val="4113240784"/>
                    </a:ext>
                  </a:extLst>
                </a:gridCol>
                <a:gridCol w="984422">
                  <a:extLst>
                    <a:ext uri="{9D8B030D-6E8A-4147-A177-3AD203B41FA5}">
                      <a16:colId xmlns:a16="http://schemas.microsoft.com/office/drawing/2014/main" val="2215142523"/>
                    </a:ext>
                  </a:extLst>
                </a:gridCol>
                <a:gridCol w="783224">
                  <a:extLst>
                    <a:ext uri="{9D8B030D-6E8A-4147-A177-3AD203B41FA5}">
                      <a16:colId xmlns:a16="http://schemas.microsoft.com/office/drawing/2014/main" val="11698113"/>
                    </a:ext>
                  </a:extLst>
                </a:gridCol>
              </a:tblGrid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128140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13914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683619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4728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54406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99363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1674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64037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496398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77895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53856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545329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02390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129132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28905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4DD6911-1B5D-A44C-9DB3-BA19E85C85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0430042"/>
              </p:ext>
            </p:extLst>
          </p:nvPr>
        </p:nvGraphicFramePr>
        <p:xfrm>
          <a:off x="6471015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BB8F2C5-F6E3-AE40-A142-601DE94C5DBC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42973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89ABDDC-7713-9842-BF04-192CB07EB5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702263"/>
              </p:ext>
            </p:extLst>
          </p:nvPr>
        </p:nvGraphicFramePr>
        <p:xfrm>
          <a:off x="393039" y="643462"/>
          <a:ext cx="5533199" cy="5571075"/>
        </p:xfrm>
        <a:graphic>
          <a:graphicData uri="http://schemas.openxmlformats.org/drawingml/2006/table">
            <a:tbl>
              <a:tblPr/>
              <a:tblGrid>
                <a:gridCol w="592549">
                  <a:extLst>
                    <a:ext uri="{9D8B030D-6E8A-4147-A177-3AD203B41FA5}">
                      <a16:colId xmlns:a16="http://schemas.microsoft.com/office/drawing/2014/main" val="158141699"/>
                    </a:ext>
                  </a:extLst>
                </a:gridCol>
                <a:gridCol w="1029654">
                  <a:extLst>
                    <a:ext uri="{9D8B030D-6E8A-4147-A177-3AD203B41FA5}">
                      <a16:colId xmlns:a16="http://schemas.microsoft.com/office/drawing/2014/main" val="681331685"/>
                    </a:ext>
                  </a:extLst>
                </a:gridCol>
                <a:gridCol w="953398">
                  <a:extLst>
                    <a:ext uri="{9D8B030D-6E8A-4147-A177-3AD203B41FA5}">
                      <a16:colId xmlns:a16="http://schemas.microsoft.com/office/drawing/2014/main" val="1811726221"/>
                    </a:ext>
                  </a:extLst>
                </a:gridCol>
                <a:gridCol w="1108733">
                  <a:extLst>
                    <a:ext uri="{9D8B030D-6E8A-4147-A177-3AD203B41FA5}">
                      <a16:colId xmlns:a16="http://schemas.microsoft.com/office/drawing/2014/main" val="1070635649"/>
                    </a:ext>
                  </a:extLst>
                </a:gridCol>
                <a:gridCol w="1029654">
                  <a:extLst>
                    <a:ext uri="{9D8B030D-6E8A-4147-A177-3AD203B41FA5}">
                      <a16:colId xmlns:a16="http://schemas.microsoft.com/office/drawing/2014/main" val="1125912485"/>
                    </a:ext>
                  </a:extLst>
                </a:gridCol>
                <a:gridCol w="819211">
                  <a:extLst>
                    <a:ext uri="{9D8B030D-6E8A-4147-A177-3AD203B41FA5}">
                      <a16:colId xmlns:a16="http://schemas.microsoft.com/office/drawing/2014/main" val="366568153"/>
                    </a:ext>
                  </a:extLst>
                </a:gridCol>
              </a:tblGrid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8788648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139468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634309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42100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59264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17914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552745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684548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254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273836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54778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21624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936113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72454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87028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B783F3E-2523-DB47-8A8A-8CA26F38DE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995971"/>
              </p:ext>
            </p:extLst>
          </p:nvPr>
        </p:nvGraphicFramePr>
        <p:xfrm>
          <a:off x="6471015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AFA6D0FD-1288-3446-9775-3117C9EB9288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523251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2254A72-BF86-B245-B442-8D8DD0A140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2370347"/>
              </p:ext>
            </p:extLst>
          </p:nvPr>
        </p:nvGraphicFramePr>
        <p:xfrm>
          <a:off x="520361" y="643462"/>
          <a:ext cx="5313280" cy="5571075"/>
        </p:xfrm>
        <a:graphic>
          <a:graphicData uri="http://schemas.openxmlformats.org/drawingml/2006/table">
            <a:tbl>
              <a:tblPr/>
              <a:tblGrid>
                <a:gridCol w="568998">
                  <a:extLst>
                    <a:ext uri="{9D8B030D-6E8A-4147-A177-3AD203B41FA5}">
                      <a16:colId xmlns:a16="http://schemas.microsoft.com/office/drawing/2014/main" val="3262859648"/>
                    </a:ext>
                  </a:extLst>
                </a:gridCol>
                <a:gridCol w="988730">
                  <a:extLst>
                    <a:ext uri="{9D8B030D-6E8A-4147-A177-3AD203B41FA5}">
                      <a16:colId xmlns:a16="http://schemas.microsoft.com/office/drawing/2014/main" val="1309480077"/>
                    </a:ext>
                  </a:extLst>
                </a:gridCol>
                <a:gridCol w="915505">
                  <a:extLst>
                    <a:ext uri="{9D8B030D-6E8A-4147-A177-3AD203B41FA5}">
                      <a16:colId xmlns:a16="http://schemas.microsoft.com/office/drawing/2014/main" val="2106845407"/>
                    </a:ext>
                  </a:extLst>
                </a:gridCol>
                <a:gridCol w="1064666">
                  <a:extLst>
                    <a:ext uri="{9D8B030D-6E8A-4147-A177-3AD203B41FA5}">
                      <a16:colId xmlns:a16="http://schemas.microsoft.com/office/drawing/2014/main" val="3116206332"/>
                    </a:ext>
                  </a:extLst>
                </a:gridCol>
                <a:gridCol w="988730">
                  <a:extLst>
                    <a:ext uri="{9D8B030D-6E8A-4147-A177-3AD203B41FA5}">
                      <a16:colId xmlns:a16="http://schemas.microsoft.com/office/drawing/2014/main" val="2642966399"/>
                    </a:ext>
                  </a:extLst>
                </a:gridCol>
                <a:gridCol w="786651">
                  <a:extLst>
                    <a:ext uri="{9D8B030D-6E8A-4147-A177-3AD203B41FA5}">
                      <a16:colId xmlns:a16="http://schemas.microsoft.com/office/drawing/2014/main" val="859498508"/>
                    </a:ext>
                  </a:extLst>
                </a:gridCol>
              </a:tblGrid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356249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893436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633824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887116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67338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799798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7163688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728908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463724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09477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30225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497127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697718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98506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07427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C739D58-801F-0643-977F-0CD137D81C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456873"/>
              </p:ext>
            </p:extLst>
          </p:nvPr>
        </p:nvGraphicFramePr>
        <p:xfrm>
          <a:off x="6471015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1/5</a:t>
                      </a:r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B76580F2-CBFC-C04F-B38C-9464C787FB82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970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4CAEF37-9969-2F4C-BFC4-4066CF6EDE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911331"/>
              </p:ext>
            </p:extLst>
          </p:nvPr>
        </p:nvGraphicFramePr>
        <p:xfrm>
          <a:off x="890752" y="806866"/>
          <a:ext cx="5313279" cy="5269845"/>
        </p:xfrm>
        <a:graphic>
          <a:graphicData uri="http://schemas.openxmlformats.org/drawingml/2006/table">
            <a:tbl>
              <a:tblPr/>
              <a:tblGrid>
                <a:gridCol w="568997">
                  <a:extLst>
                    <a:ext uri="{9D8B030D-6E8A-4147-A177-3AD203B41FA5}">
                      <a16:colId xmlns:a16="http://schemas.microsoft.com/office/drawing/2014/main" val="1152890093"/>
                    </a:ext>
                  </a:extLst>
                </a:gridCol>
                <a:gridCol w="988730">
                  <a:extLst>
                    <a:ext uri="{9D8B030D-6E8A-4147-A177-3AD203B41FA5}">
                      <a16:colId xmlns:a16="http://schemas.microsoft.com/office/drawing/2014/main" val="1423792642"/>
                    </a:ext>
                  </a:extLst>
                </a:gridCol>
                <a:gridCol w="915505">
                  <a:extLst>
                    <a:ext uri="{9D8B030D-6E8A-4147-A177-3AD203B41FA5}">
                      <a16:colId xmlns:a16="http://schemas.microsoft.com/office/drawing/2014/main" val="53499692"/>
                    </a:ext>
                  </a:extLst>
                </a:gridCol>
                <a:gridCol w="1064666">
                  <a:extLst>
                    <a:ext uri="{9D8B030D-6E8A-4147-A177-3AD203B41FA5}">
                      <a16:colId xmlns:a16="http://schemas.microsoft.com/office/drawing/2014/main" val="1205822663"/>
                    </a:ext>
                  </a:extLst>
                </a:gridCol>
                <a:gridCol w="988730">
                  <a:extLst>
                    <a:ext uri="{9D8B030D-6E8A-4147-A177-3AD203B41FA5}">
                      <a16:colId xmlns:a16="http://schemas.microsoft.com/office/drawing/2014/main" val="1258714500"/>
                    </a:ext>
                  </a:extLst>
                </a:gridCol>
                <a:gridCol w="786651">
                  <a:extLst>
                    <a:ext uri="{9D8B030D-6E8A-4147-A177-3AD203B41FA5}">
                      <a16:colId xmlns:a16="http://schemas.microsoft.com/office/drawing/2014/main" val="2884370429"/>
                    </a:ext>
                  </a:extLst>
                </a:gridCol>
              </a:tblGrid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650891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6570795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326308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371052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157401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228311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7936948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455473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980587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193890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551229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6320121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517073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267268"/>
                  </a:ext>
                </a:extLst>
              </a:tr>
              <a:tr h="351323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135907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97C7589-B796-DD45-817B-3521D5D39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272193"/>
              </p:ext>
            </p:extLst>
          </p:nvPr>
        </p:nvGraphicFramePr>
        <p:xfrm>
          <a:off x="6471015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C4772C6D-B544-9841-B376-1144009FA374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45878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2C1DCAD-AB68-6C49-A1A1-EC72023245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719874"/>
              </p:ext>
            </p:extLst>
          </p:nvPr>
        </p:nvGraphicFramePr>
        <p:xfrm>
          <a:off x="504929" y="643462"/>
          <a:ext cx="5591071" cy="5571075"/>
        </p:xfrm>
        <a:graphic>
          <a:graphicData uri="http://schemas.openxmlformats.org/drawingml/2006/table">
            <a:tbl>
              <a:tblPr/>
              <a:tblGrid>
                <a:gridCol w="598746">
                  <a:extLst>
                    <a:ext uri="{9D8B030D-6E8A-4147-A177-3AD203B41FA5}">
                      <a16:colId xmlns:a16="http://schemas.microsoft.com/office/drawing/2014/main" val="780560247"/>
                    </a:ext>
                  </a:extLst>
                </a:gridCol>
                <a:gridCol w="1040423">
                  <a:extLst>
                    <a:ext uri="{9D8B030D-6E8A-4147-A177-3AD203B41FA5}">
                      <a16:colId xmlns:a16="http://schemas.microsoft.com/office/drawing/2014/main" val="4222835626"/>
                    </a:ext>
                  </a:extLst>
                </a:gridCol>
                <a:gridCol w="963370">
                  <a:extLst>
                    <a:ext uri="{9D8B030D-6E8A-4147-A177-3AD203B41FA5}">
                      <a16:colId xmlns:a16="http://schemas.microsoft.com/office/drawing/2014/main" val="865917536"/>
                    </a:ext>
                  </a:extLst>
                </a:gridCol>
                <a:gridCol w="1120330">
                  <a:extLst>
                    <a:ext uri="{9D8B030D-6E8A-4147-A177-3AD203B41FA5}">
                      <a16:colId xmlns:a16="http://schemas.microsoft.com/office/drawing/2014/main" val="534318979"/>
                    </a:ext>
                  </a:extLst>
                </a:gridCol>
                <a:gridCol w="1040423">
                  <a:extLst>
                    <a:ext uri="{9D8B030D-6E8A-4147-A177-3AD203B41FA5}">
                      <a16:colId xmlns:a16="http://schemas.microsoft.com/office/drawing/2014/main" val="1031388841"/>
                    </a:ext>
                  </a:extLst>
                </a:gridCol>
                <a:gridCol w="827779">
                  <a:extLst>
                    <a:ext uri="{9D8B030D-6E8A-4147-A177-3AD203B41FA5}">
                      <a16:colId xmlns:a16="http://schemas.microsoft.com/office/drawing/2014/main" val="3623616706"/>
                    </a:ext>
                  </a:extLst>
                </a:gridCol>
              </a:tblGrid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931933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26221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443517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45912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45760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37950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768779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273257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553065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084950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87060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2765447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251412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957818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859493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533F0E6-B5F3-E240-8D64-991BA5B47C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718021"/>
              </p:ext>
            </p:extLst>
          </p:nvPr>
        </p:nvGraphicFramePr>
        <p:xfrm>
          <a:off x="6471015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4/5</a:t>
                      </a:r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2E16033-1118-204B-9B45-226EB5114BEB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52865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50AE53-8296-7B4A-8A4B-21FCF1F21881}"/>
              </a:ext>
            </a:extLst>
          </p:cNvPr>
          <p:cNvSpPr/>
          <p:nvPr/>
        </p:nvSpPr>
        <p:spPr>
          <a:xfrm>
            <a:off x="590306" y="513485"/>
            <a:ext cx="49151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  <a:latin typeface="+mj-lt"/>
              </a:rPr>
              <a:t>What is probability 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B030E0-BA2B-B542-BB0F-4EBC523AA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306" y="2999431"/>
            <a:ext cx="4271060" cy="33450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F142080-CED3-4441-8B35-FD5A4E5358F8}"/>
              </a:ext>
            </a:extLst>
          </p:cNvPr>
          <p:cNvSpPr txBox="1"/>
          <p:nvPr/>
        </p:nvSpPr>
        <p:spPr>
          <a:xfrm>
            <a:off x="625031" y="1636371"/>
            <a:ext cx="6497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Probability of getting 1 dot on front surface in the dice = 1/6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97CC3D-7AFC-804B-B2A7-2C1483979406}"/>
              </a:ext>
            </a:extLst>
          </p:cNvPr>
          <p:cNvSpPr txBox="1"/>
          <p:nvPr/>
        </p:nvSpPr>
        <p:spPr>
          <a:xfrm>
            <a:off x="625030" y="2194711"/>
            <a:ext cx="6497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Probability of getting 2 dot on front surface in the dice = 1/6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1C4F03-C40E-DC41-B13D-F5ADA79E9385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27994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BB59342-599A-394D-B303-ABCDC91562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8301118"/>
              </p:ext>
            </p:extLst>
          </p:nvPr>
        </p:nvGraphicFramePr>
        <p:xfrm>
          <a:off x="351325" y="471450"/>
          <a:ext cx="5744674" cy="5571075"/>
        </p:xfrm>
        <a:graphic>
          <a:graphicData uri="http://schemas.openxmlformats.org/drawingml/2006/table">
            <a:tbl>
              <a:tblPr/>
              <a:tblGrid>
                <a:gridCol w="615196">
                  <a:extLst>
                    <a:ext uri="{9D8B030D-6E8A-4147-A177-3AD203B41FA5}">
                      <a16:colId xmlns:a16="http://schemas.microsoft.com/office/drawing/2014/main" val="3434189250"/>
                    </a:ext>
                  </a:extLst>
                </a:gridCol>
                <a:gridCol w="1069007">
                  <a:extLst>
                    <a:ext uri="{9D8B030D-6E8A-4147-A177-3AD203B41FA5}">
                      <a16:colId xmlns:a16="http://schemas.microsoft.com/office/drawing/2014/main" val="3633903902"/>
                    </a:ext>
                  </a:extLst>
                </a:gridCol>
                <a:gridCol w="989836">
                  <a:extLst>
                    <a:ext uri="{9D8B030D-6E8A-4147-A177-3AD203B41FA5}">
                      <a16:colId xmlns:a16="http://schemas.microsoft.com/office/drawing/2014/main" val="1907586046"/>
                    </a:ext>
                  </a:extLst>
                </a:gridCol>
                <a:gridCol w="1151108">
                  <a:extLst>
                    <a:ext uri="{9D8B030D-6E8A-4147-A177-3AD203B41FA5}">
                      <a16:colId xmlns:a16="http://schemas.microsoft.com/office/drawing/2014/main" val="3837251018"/>
                    </a:ext>
                  </a:extLst>
                </a:gridCol>
                <a:gridCol w="1069007">
                  <a:extLst>
                    <a:ext uri="{9D8B030D-6E8A-4147-A177-3AD203B41FA5}">
                      <a16:colId xmlns:a16="http://schemas.microsoft.com/office/drawing/2014/main" val="3122346967"/>
                    </a:ext>
                  </a:extLst>
                </a:gridCol>
                <a:gridCol w="850520">
                  <a:extLst>
                    <a:ext uri="{9D8B030D-6E8A-4147-A177-3AD203B41FA5}">
                      <a16:colId xmlns:a16="http://schemas.microsoft.com/office/drawing/2014/main" val="1403341719"/>
                    </a:ext>
                  </a:extLst>
                </a:gridCol>
              </a:tblGrid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2432286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381657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953844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44807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77212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866660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34724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115190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889967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323548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97967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55561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547113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80958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3207989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7A546B0-B63A-8843-A4C7-ABB281D870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8444514"/>
              </p:ext>
            </p:extLst>
          </p:nvPr>
        </p:nvGraphicFramePr>
        <p:xfrm>
          <a:off x="6471015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1/5</a:t>
                      </a:r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AA4A549-706F-024E-9DF2-49830B534BBD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89157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BE70BC6-2E5C-464A-8E7A-6F6EA45470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471670"/>
              </p:ext>
            </p:extLst>
          </p:nvPr>
        </p:nvGraphicFramePr>
        <p:xfrm>
          <a:off x="325925" y="483267"/>
          <a:ext cx="5770075" cy="5891465"/>
        </p:xfrm>
        <a:graphic>
          <a:graphicData uri="http://schemas.openxmlformats.org/drawingml/2006/table">
            <a:tbl>
              <a:tblPr/>
              <a:tblGrid>
                <a:gridCol w="617915">
                  <a:extLst>
                    <a:ext uri="{9D8B030D-6E8A-4147-A177-3AD203B41FA5}">
                      <a16:colId xmlns:a16="http://schemas.microsoft.com/office/drawing/2014/main" val="821191628"/>
                    </a:ext>
                  </a:extLst>
                </a:gridCol>
                <a:gridCol w="1073734">
                  <a:extLst>
                    <a:ext uri="{9D8B030D-6E8A-4147-A177-3AD203B41FA5}">
                      <a16:colId xmlns:a16="http://schemas.microsoft.com/office/drawing/2014/main" val="3897699401"/>
                    </a:ext>
                  </a:extLst>
                </a:gridCol>
                <a:gridCol w="994213">
                  <a:extLst>
                    <a:ext uri="{9D8B030D-6E8A-4147-A177-3AD203B41FA5}">
                      <a16:colId xmlns:a16="http://schemas.microsoft.com/office/drawing/2014/main" val="3345942529"/>
                    </a:ext>
                  </a:extLst>
                </a:gridCol>
                <a:gridCol w="1156198">
                  <a:extLst>
                    <a:ext uri="{9D8B030D-6E8A-4147-A177-3AD203B41FA5}">
                      <a16:colId xmlns:a16="http://schemas.microsoft.com/office/drawing/2014/main" val="3408162914"/>
                    </a:ext>
                  </a:extLst>
                </a:gridCol>
                <a:gridCol w="1073734">
                  <a:extLst>
                    <a:ext uri="{9D8B030D-6E8A-4147-A177-3AD203B41FA5}">
                      <a16:colId xmlns:a16="http://schemas.microsoft.com/office/drawing/2014/main" val="1921850446"/>
                    </a:ext>
                  </a:extLst>
                </a:gridCol>
                <a:gridCol w="854281">
                  <a:extLst>
                    <a:ext uri="{9D8B030D-6E8A-4147-A177-3AD203B41FA5}">
                      <a16:colId xmlns:a16="http://schemas.microsoft.com/office/drawing/2014/main" val="811901254"/>
                    </a:ext>
                  </a:extLst>
                </a:gridCol>
              </a:tblGrid>
              <a:tr h="51613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57657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075121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9288251"/>
                  </a:ext>
                </a:extLst>
              </a:tr>
              <a:tr h="51613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213011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9331229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910452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8441523"/>
                  </a:ext>
                </a:extLst>
              </a:tr>
              <a:tr h="51613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1284554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0343230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9740792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7934698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7408404"/>
                  </a:ext>
                </a:extLst>
              </a:tr>
              <a:tr h="51613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571186"/>
                  </a:ext>
                </a:extLst>
              </a:tr>
              <a:tr h="516131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7570693"/>
                  </a:ext>
                </a:extLst>
              </a:tr>
              <a:tr h="26244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15339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4ECFCAB-FBB5-0646-867A-DDE6ACDC08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2445329"/>
              </p:ext>
            </p:extLst>
          </p:nvPr>
        </p:nvGraphicFramePr>
        <p:xfrm>
          <a:off x="6471015" y="699887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3DF4523-509A-0141-8F67-46F3C9FB271A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84163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3F56767-874E-9443-9D96-0F64C20A63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351384"/>
              </p:ext>
            </p:extLst>
          </p:nvPr>
        </p:nvGraphicFramePr>
        <p:xfrm>
          <a:off x="532435" y="643466"/>
          <a:ext cx="5926239" cy="5571075"/>
        </p:xfrm>
        <a:graphic>
          <a:graphicData uri="http://schemas.openxmlformats.org/drawingml/2006/table">
            <a:tbl>
              <a:tblPr/>
              <a:tblGrid>
                <a:gridCol w="634640">
                  <a:extLst>
                    <a:ext uri="{9D8B030D-6E8A-4147-A177-3AD203B41FA5}">
                      <a16:colId xmlns:a16="http://schemas.microsoft.com/office/drawing/2014/main" val="3721191321"/>
                    </a:ext>
                  </a:extLst>
                </a:gridCol>
                <a:gridCol w="1102793">
                  <a:extLst>
                    <a:ext uri="{9D8B030D-6E8A-4147-A177-3AD203B41FA5}">
                      <a16:colId xmlns:a16="http://schemas.microsoft.com/office/drawing/2014/main" val="4288219039"/>
                    </a:ext>
                  </a:extLst>
                </a:gridCol>
                <a:gridCol w="1021121">
                  <a:extLst>
                    <a:ext uri="{9D8B030D-6E8A-4147-A177-3AD203B41FA5}">
                      <a16:colId xmlns:a16="http://schemas.microsoft.com/office/drawing/2014/main" val="2241098315"/>
                    </a:ext>
                  </a:extLst>
                </a:gridCol>
                <a:gridCol w="1187490">
                  <a:extLst>
                    <a:ext uri="{9D8B030D-6E8A-4147-A177-3AD203B41FA5}">
                      <a16:colId xmlns:a16="http://schemas.microsoft.com/office/drawing/2014/main" val="3684874896"/>
                    </a:ext>
                  </a:extLst>
                </a:gridCol>
                <a:gridCol w="1102793">
                  <a:extLst>
                    <a:ext uri="{9D8B030D-6E8A-4147-A177-3AD203B41FA5}">
                      <a16:colId xmlns:a16="http://schemas.microsoft.com/office/drawing/2014/main" val="4191779301"/>
                    </a:ext>
                  </a:extLst>
                </a:gridCol>
                <a:gridCol w="877402">
                  <a:extLst>
                    <a:ext uri="{9D8B030D-6E8A-4147-A177-3AD203B41FA5}">
                      <a16:colId xmlns:a16="http://schemas.microsoft.com/office/drawing/2014/main" val="489024441"/>
                    </a:ext>
                  </a:extLst>
                </a:gridCol>
              </a:tblGrid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9700424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790055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285846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82337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68031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53844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534373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091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0778958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711392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530275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87325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900401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43639"/>
                  </a:ext>
                </a:extLst>
              </a:tr>
              <a:tr h="37140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5299816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59D8167-2C8A-104F-B1A1-E98642097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062587"/>
              </p:ext>
            </p:extLst>
          </p:nvPr>
        </p:nvGraphicFramePr>
        <p:xfrm>
          <a:off x="6679359" y="643466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7D6F43F6-8FDB-864F-ACD4-372238B806BE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46654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87A2FBB-6A8E-1645-AD71-2A072F429C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586176"/>
              </p:ext>
            </p:extLst>
          </p:nvPr>
        </p:nvGraphicFramePr>
        <p:xfrm>
          <a:off x="6320544" y="544010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9E39A87-ACA9-F746-AA69-D5006BF2B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531541"/>
              </p:ext>
            </p:extLst>
          </p:nvPr>
        </p:nvGraphicFramePr>
        <p:xfrm>
          <a:off x="6320543" y="3429000"/>
          <a:ext cx="1376621" cy="6800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2161">
                  <a:extLst>
                    <a:ext uri="{9D8B030D-6E8A-4147-A177-3AD203B41FA5}">
                      <a16:colId xmlns:a16="http://schemas.microsoft.com/office/drawing/2014/main" val="3021152383"/>
                    </a:ext>
                  </a:extLst>
                </a:gridCol>
                <a:gridCol w="654460">
                  <a:extLst>
                    <a:ext uri="{9D8B030D-6E8A-4147-A177-3AD203B41FA5}">
                      <a16:colId xmlns:a16="http://schemas.microsoft.com/office/drawing/2014/main" val="222059544"/>
                    </a:ext>
                  </a:extLst>
                </a:gridCol>
              </a:tblGrid>
              <a:tr h="22667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Play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231425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No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66574387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  9/14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  5/14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2944872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C7A5DA2-AC30-0546-9DA0-8FA4320ACB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802371"/>
              </p:ext>
            </p:extLst>
          </p:nvPr>
        </p:nvGraphicFramePr>
        <p:xfrm>
          <a:off x="509286" y="544010"/>
          <a:ext cx="5362172" cy="5670525"/>
        </p:xfrm>
        <a:graphic>
          <a:graphicData uri="http://schemas.openxmlformats.org/drawingml/2006/table">
            <a:tbl>
              <a:tblPr/>
              <a:tblGrid>
                <a:gridCol w="574234">
                  <a:extLst>
                    <a:ext uri="{9D8B030D-6E8A-4147-A177-3AD203B41FA5}">
                      <a16:colId xmlns:a16="http://schemas.microsoft.com/office/drawing/2014/main" val="4182799657"/>
                    </a:ext>
                  </a:extLst>
                </a:gridCol>
                <a:gridCol w="997828">
                  <a:extLst>
                    <a:ext uri="{9D8B030D-6E8A-4147-A177-3AD203B41FA5}">
                      <a16:colId xmlns:a16="http://schemas.microsoft.com/office/drawing/2014/main" val="4143912290"/>
                    </a:ext>
                  </a:extLst>
                </a:gridCol>
                <a:gridCol w="923930">
                  <a:extLst>
                    <a:ext uri="{9D8B030D-6E8A-4147-A177-3AD203B41FA5}">
                      <a16:colId xmlns:a16="http://schemas.microsoft.com/office/drawing/2014/main" val="1573517895"/>
                    </a:ext>
                  </a:extLst>
                </a:gridCol>
                <a:gridCol w="1074463">
                  <a:extLst>
                    <a:ext uri="{9D8B030D-6E8A-4147-A177-3AD203B41FA5}">
                      <a16:colId xmlns:a16="http://schemas.microsoft.com/office/drawing/2014/main" val="1558239359"/>
                    </a:ext>
                  </a:extLst>
                </a:gridCol>
                <a:gridCol w="997828">
                  <a:extLst>
                    <a:ext uri="{9D8B030D-6E8A-4147-A177-3AD203B41FA5}">
                      <a16:colId xmlns:a16="http://schemas.microsoft.com/office/drawing/2014/main" val="3743648903"/>
                    </a:ext>
                  </a:extLst>
                </a:gridCol>
                <a:gridCol w="793889">
                  <a:extLst>
                    <a:ext uri="{9D8B030D-6E8A-4147-A177-3AD203B41FA5}">
                      <a16:colId xmlns:a16="http://schemas.microsoft.com/office/drawing/2014/main" val="1988319470"/>
                    </a:ext>
                  </a:extLst>
                </a:gridCol>
              </a:tblGrid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784706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371387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5927101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50800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377923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12090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73577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2712432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071102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979511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4002207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1797425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038721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137254"/>
                  </a:ext>
                </a:extLst>
              </a:tr>
              <a:tr h="37803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41" marR="11041" marT="110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9468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85152168-FD48-4841-A185-A8E09D0C0A5E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553276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87A2FBB-6A8E-1645-AD71-2A072F429C79}"/>
              </a:ext>
            </a:extLst>
          </p:cNvPr>
          <p:cNvGraphicFramePr>
            <a:graphicFrameLocks noGrp="1"/>
          </p:cNvGraphicFramePr>
          <p:nvPr/>
        </p:nvGraphicFramePr>
        <p:xfrm>
          <a:off x="6320544" y="544010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9E39A87-ACA9-F746-AA69-D5006BF2BD74}"/>
              </a:ext>
            </a:extLst>
          </p:cNvPr>
          <p:cNvGraphicFramePr>
            <a:graphicFrameLocks noGrp="1"/>
          </p:cNvGraphicFramePr>
          <p:nvPr/>
        </p:nvGraphicFramePr>
        <p:xfrm>
          <a:off x="6320543" y="3429000"/>
          <a:ext cx="1376621" cy="6800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2161">
                  <a:extLst>
                    <a:ext uri="{9D8B030D-6E8A-4147-A177-3AD203B41FA5}">
                      <a16:colId xmlns:a16="http://schemas.microsoft.com/office/drawing/2014/main" val="3021152383"/>
                    </a:ext>
                  </a:extLst>
                </a:gridCol>
                <a:gridCol w="654460">
                  <a:extLst>
                    <a:ext uri="{9D8B030D-6E8A-4147-A177-3AD203B41FA5}">
                      <a16:colId xmlns:a16="http://schemas.microsoft.com/office/drawing/2014/main" val="222059544"/>
                    </a:ext>
                  </a:extLst>
                </a:gridCol>
              </a:tblGrid>
              <a:tr h="22667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Play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231425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No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66574387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  9/14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  5/14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29448720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30A57FF0-605A-8A46-8655-8C0949884225}"/>
              </a:ext>
            </a:extLst>
          </p:cNvPr>
          <p:cNvSpPr/>
          <p:nvPr/>
        </p:nvSpPr>
        <p:spPr>
          <a:xfrm>
            <a:off x="397397" y="544010"/>
            <a:ext cx="569860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dirty="0">
                <a:latin typeface="Roboto"/>
              </a:rPr>
              <a:t>Now, its time to put a naive assumption to the Bayes’ theorem, which is, </a:t>
            </a:r>
            <a:r>
              <a:rPr lang="en-IN" b="1" dirty="0">
                <a:latin typeface="Roboto"/>
              </a:rPr>
              <a:t>independence</a:t>
            </a:r>
            <a:r>
              <a:rPr lang="en-IN" dirty="0">
                <a:latin typeface="Roboto"/>
              </a:rPr>
              <a:t> among the features. So now, we split </a:t>
            </a:r>
            <a:r>
              <a:rPr lang="en-IN" b="1" dirty="0">
                <a:latin typeface="Roboto"/>
              </a:rPr>
              <a:t>evidence</a:t>
            </a:r>
            <a:r>
              <a:rPr lang="en-IN" dirty="0">
                <a:latin typeface="Roboto"/>
              </a:rPr>
              <a:t> into the independent parts.</a:t>
            </a:r>
          </a:p>
          <a:p>
            <a:pPr algn="just" fontAlgn="base"/>
            <a:endParaRPr lang="en-IN" dirty="0">
              <a:latin typeface="Roboto"/>
            </a:endParaRPr>
          </a:p>
          <a:p>
            <a:pPr algn="just" fontAlgn="base"/>
            <a:endParaRPr lang="en-IN" dirty="0">
              <a:latin typeface="Roboto"/>
            </a:endParaRPr>
          </a:p>
          <a:p>
            <a:pPr algn="just" fontAlgn="base"/>
            <a:r>
              <a:rPr lang="en-IN" dirty="0">
                <a:latin typeface="Roboto"/>
              </a:rPr>
              <a:t>Now, if any two events A and B are independent, then,</a:t>
            </a:r>
          </a:p>
          <a:p>
            <a:pPr algn="just" fontAlgn="base"/>
            <a:endParaRPr lang="en-IN" dirty="0">
              <a:latin typeface="Roboto"/>
            </a:endParaRPr>
          </a:p>
          <a:p>
            <a:pPr algn="just"/>
            <a:r>
              <a:rPr lang="en-IN" dirty="0"/>
              <a:t>P(A,B) = P(A)P(B)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DB776F-B961-5D48-AEFD-2B8EFC3ADC4A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633923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87A2FBB-6A8E-1645-AD71-2A072F429C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21691"/>
              </p:ext>
            </p:extLst>
          </p:nvPr>
        </p:nvGraphicFramePr>
        <p:xfrm>
          <a:off x="6320544" y="544010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2E7E0CC-1942-7A43-96D1-1AA325B94A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575033"/>
              </p:ext>
            </p:extLst>
          </p:nvPr>
        </p:nvGraphicFramePr>
        <p:xfrm>
          <a:off x="758952" y="544010"/>
          <a:ext cx="5337048" cy="5589505"/>
        </p:xfrm>
        <a:graphic>
          <a:graphicData uri="http://schemas.openxmlformats.org/drawingml/2006/table">
            <a:tbl>
              <a:tblPr/>
              <a:tblGrid>
                <a:gridCol w="603883">
                  <a:extLst>
                    <a:ext uri="{9D8B030D-6E8A-4147-A177-3AD203B41FA5}">
                      <a16:colId xmlns:a16="http://schemas.microsoft.com/office/drawing/2014/main" val="325443926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4148599085"/>
                    </a:ext>
                  </a:extLst>
                </a:gridCol>
                <a:gridCol w="912057">
                  <a:extLst>
                    <a:ext uri="{9D8B030D-6E8A-4147-A177-3AD203B41FA5}">
                      <a16:colId xmlns:a16="http://schemas.microsoft.com/office/drawing/2014/main" val="1999622455"/>
                    </a:ext>
                  </a:extLst>
                </a:gridCol>
                <a:gridCol w="1060626">
                  <a:extLst>
                    <a:ext uri="{9D8B030D-6E8A-4147-A177-3AD203B41FA5}">
                      <a16:colId xmlns:a16="http://schemas.microsoft.com/office/drawing/2014/main" val="2232764504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1159277982"/>
                    </a:ext>
                  </a:extLst>
                </a:gridCol>
                <a:gridCol w="790500">
                  <a:extLst>
                    <a:ext uri="{9D8B030D-6E8A-4147-A177-3AD203B41FA5}">
                      <a16:colId xmlns:a16="http://schemas.microsoft.com/office/drawing/2014/main" val="829684045"/>
                    </a:ext>
                  </a:extLst>
                </a:gridCol>
              </a:tblGrid>
              <a:tr h="36662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1037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81492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236006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79925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1042023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299031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249518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22274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57369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09805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236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6454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25617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76759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405978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75997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C1F1F64D-C085-A445-95BA-2EB2070B98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576563"/>
              </p:ext>
            </p:extLst>
          </p:nvPr>
        </p:nvGraphicFramePr>
        <p:xfrm>
          <a:off x="6320543" y="3429000"/>
          <a:ext cx="1376621" cy="6800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2161">
                  <a:extLst>
                    <a:ext uri="{9D8B030D-6E8A-4147-A177-3AD203B41FA5}">
                      <a16:colId xmlns:a16="http://schemas.microsoft.com/office/drawing/2014/main" val="3021152383"/>
                    </a:ext>
                  </a:extLst>
                </a:gridCol>
                <a:gridCol w="654460">
                  <a:extLst>
                    <a:ext uri="{9D8B030D-6E8A-4147-A177-3AD203B41FA5}">
                      <a16:colId xmlns:a16="http://schemas.microsoft.com/office/drawing/2014/main" val="222059544"/>
                    </a:ext>
                  </a:extLst>
                </a:gridCol>
              </a:tblGrid>
              <a:tr h="22667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Play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231425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No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66574387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  9/14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 5/14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29448720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882E880-7CE0-7C49-A940-6DCC1F3A84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708793"/>
              </p:ext>
            </p:extLst>
          </p:nvPr>
        </p:nvGraphicFramePr>
        <p:xfrm>
          <a:off x="6320543" y="4264891"/>
          <a:ext cx="5717128" cy="2667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17128">
                  <a:extLst>
                    <a:ext uri="{9D8B030D-6E8A-4147-A177-3AD203B41FA5}">
                      <a16:colId xmlns:a16="http://schemas.microsoft.com/office/drawing/2014/main" val="3491691422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rtl="0" fontAlgn="b"/>
                      <a:r>
                        <a:rPr lang="en-IN" sz="1400" u="none" strike="noStrike" dirty="0">
                          <a:effectLst/>
                        </a:rPr>
                        <a:t>Complete Probability of P (Yes) = 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2/9 * 3/9 * 3/9 * 3/9 * 9/14 </a:t>
                      </a:r>
                      <a:r>
                        <a:rPr lang="en-IN" sz="1400" u="none" strike="noStrike" dirty="0">
                          <a:effectLst/>
                        </a:rPr>
                        <a:t>= 0.0053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38211633"/>
                  </a:ext>
                </a:extLst>
              </a:tr>
            </a:tbl>
          </a:graphicData>
        </a:graphic>
      </p:graphicFrame>
      <p:sp>
        <p:nvSpPr>
          <p:cNvPr id="23" name="Rectangle 22">
            <a:extLst>
              <a:ext uri="{FF2B5EF4-FFF2-40B4-BE49-F238E27FC236}">
                <a16:creationId xmlns:a16="http://schemas.microsoft.com/office/drawing/2014/main" id="{6E34B040-5CC1-FB41-BAD1-1D6E9F4AA4C7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887494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BC9DFB7-645D-AF49-9B06-0C4839D55B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1651397"/>
              </p:ext>
            </p:extLst>
          </p:nvPr>
        </p:nvGraphicFramePr>
        <p:xfrm>
          <a:off x="6320544" y="544010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1/5</a:t>
                      </a:r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4/5</a:t>
                      </a:r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3/5</a:t>
                      </a:r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99A00B1-9247-D148-9DEE-B44AEFAFA0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410624"/>
              </p:ext>
            </p:extLst>
          </p:nvPr>
        </p:nvGraphicFramePr>
        <p:xfrm>
          <a:off x="758952" y="544010"/>
          <a:ext cx="5337048" cy="5589505"/>
        </p:xfrm>
        <a:graphic>
          <a:graphicData uri="http://schemas.openxmlformats.org/drawingml/2006/table">
            <a:tbl>
              <a:tblPr/>
              <a:tblGrid>
                <a:gridCol w="603883">
                  <a:extLst>
                    <a:ext uri="{9D8B030D-6E8A-4147-A177-3AD203B41FA5}">
                      <a16:colId xmlns:a16="http://schemas.microsoft.com/office/drawing/2014/main" val="325443926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4148599085"/>
                    </a:ext>
                  </a:extLst>
                </a:gridCol>
                <a:gridCol w="912057">
                  <a:extLst>
                    <a:ext uri="{9D8B030D-6E8A-4147-A177-3AD203B41FA5}">
                      <a16:colId xmlns:a16="http://schemas.microsoft.com/office/drawing/2014/main" val="1999622455"/>
                    </a:ext>
                  </a:extLst>
                </a:gridCol>
                <a:gridCol w="1060626">
                  <a:extLst>
                    <a:ext uri="{9D8B030D-6E8A-4147-A177-3AD203B41FA5}">
                      <a16:colId xmlns:a16="http://schemas.microsoft.com/office/drawing/2014/main" val="2232764504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1159277982"/>
                    </a:ext>
                  </a:extLst>
                </a:gridCol>
                <a:gridCol w="790500">
                  <a:extLst>
                    <a:ext uri="{9D8B030D-6E8A-4147-A177-3AD203B41FA5}">
                      <a16:colId xmlns:a16="http://schemas.microsoft.com/office/drawing/2014/main" val="829684045"/>
                    </a:ext>
                  </a:extLst>
                </a:gridCol>
              </a:tblGrid>
              <a:tr h="36662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1037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81492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236006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79925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1042023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299031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249518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22274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57369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09805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236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6454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25617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76759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405978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7599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FA9DB19-C006-4543-86F9-A99B261B9F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7509235"/>
              </p:ext>
            </p:extLst>
          </p:nvPr>
        </p:nvGraphicFramePr>
        <p:xfrm>
          <a:off x="6348256" y="4525804"/>
          <a:ext cx="5713332" cy="304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13332">
                  <a:extLst>
                    <a:ext uri="{9D8B030D-6E8A-4147-A177-3AD203B41FA5}">
                      <a16:colId xmlns:a16="http://schemas.microsoft.com/office/drawing/2014/main" val="3782285720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Complete Probability of P (No) = 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3/5 * 1/5 * 4/5  * 3/5 * 5/14  </a:t>
                      </a:r>
                      <a:r>
                        <a:rPr lang="en-IN" sz="1400" u="none" strike="noStrike" dirty="0">
                          <a:effectLst/>
                        </a:rPr>
                        <a:t>= 0.0206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6731128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7657EDD-735F-ED4D-9519-CDB38677B9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82398"/>
              </p:ext>
            </p:extLst>
          </p:nvPr>
        </p:nvGraphicFramePr>
        <p:xfrm>
          <a:off x="6344460" y="3429000"/>
          <a:ext cx="1376621" cy="6800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2161">
                  <a:extLst>
                    <a:ext uri="{9D8B030D-6E8A-4147-A177-3AD203B41FA5}">
                      <a16:colId xmlns:a16="http://schemas.microsoft.com/office/drawing/2014/main" val="3021152383"/>
                    </a:ext>
                  </a:extLst>
                </a:gridCol>
                <a:gridCol w="654460">
                  <a:extLst>
                    <a:ext uri="{9D8B030D-6E8A-4147-A177-3AD203B41FA5}">
                      <a16:colId xmlns:a16="http://schemas.microsoft.com/office/drawing/2014/main" val="222059544"/>
                    </a:ext>
                  </a:extLst>
                </a:gridCol>
              </a:tblGrid>
              <a:tr h="22667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Play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231425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No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66574387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 9/14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 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5/14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2944872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8E3AA9-3C82-9648-8313-27E48CDCAF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780184"/>
              </p:ext>
            </p:extLst>
          </p:nvPr>
        </p:nvGraphicFramePr>
        <p:xfrm>
          <a:off x="6344460" y="4184058"/>
          <a:ext cx="5717128" cy="2667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17128">
                  <a:extLst>
                    <a:ext uri="{9D8B030D-6E8A-4147-A177-3AD203B41FA5}">
                      <a16:colId xmlns:a16="http://schemas.microsoft.com/office/drawing/2014/main" val="3491691422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rtl="0" fontAlgn="b"/>
                      <a:r>
                        <a:rPr lang="en-IN" sz="1400" u="none" strike="noStrike" dirty="0">
                          <a:effectLst/>
                        </a:rPr>
                        <a:t>Complete Probability of P (Yes) = 2/9 * 3/9 * 3/9 * 3/9 * 9/14 = 0.0053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38211633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46A9072-E8A0-9F47-A024-DF3B8CBC9062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94999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BC9DFB7-645D-AF49-9B06-0C4839D55B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4114364"/>
              </p:ext>
            </p:extLst>
          </p:nvPr>
        </p:nvGraphicFramePr>
        <p:xfrm>
          <a:off x="6320544" y="544010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99A00B1-9247-D148-9DEE-B44AEFAFA0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231955"/>
              </p:ext>
            </p:extLst>
          </p:nvPr>
        </p:nvGraphicFramePr>
        <p:xfrm>
          <a:off x="758952" y="544010"/>
          <a:ext cx="5337048" cy="5589505"/>
        </p:xfrm>
        <a:graphic>
          <a:graphicData uri="http://schemas.openxmlformats.org/drawingml/2006/table">
            <a:tbl>
              <a:tblPr/>
              <a:tblGrid>
                <a:gridCol w="603883">
                  <a:extLst>
                    <a:ext uri="{9D8B030D-6E8A-4147-A177-3AD203B41FA5}">
                      <a16:colId xmlns:a16="http://schemas.microsoft.com/office/drawing/2014/main" val="325443926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4148599085"/>
                    </a:ext>
                  </a:extLst>
                </a:gridCol>
                <a:gridCol w="912057">
                  <a:extLst>
                    <a:ext uri="{9D8B030D-6E8A-4147-A177-3AD203B41FA5}">
                      <a16:colId xmlns:a16="http://schemas.microsoft.com/office/drawing/2014/main" val="1999622455"/>
                    </a:ext>
                  </a:extLst>
                </a:gridCol>
                <a:gridCol w="1060626">
                  <a:extLst>
                    <a:ext uri="{9D8B030D-6E8A-4147-A177-3AD203B41FA5}">
                      <a16:colId xmlns:a16="http://schemas.microsoft.com/office/drawing/2014/main" val="2232764504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1159277982"/>
                    </a:ext>
                  </a:extLst>
                </a:gridCol>
                <a:gridCol w="790500">
                  <a:extLst>
                    <a:ext uri="{9D8B030D-6E8A-4147-A177-3AD203B41FA5}">
                      <a16:colId xmlns:a16="http://schemas.microsoft.com/office/drawing/2014/main" val="829684045"/>
                    </a:ext>
                  </a:extLst>
                </a:gridCol>
              </a:tblGrid>
              <a:tr h="36662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1037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81492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236006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79925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1042023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299031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249518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22274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57369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09805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236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6454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25617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76759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405978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7599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FA9DB19-C006-4543-86F9-A99B261B9F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5008175"/>
              </p:ext>
            </p:extLst>
          </p:nvPr>
        </p:nvGraphicFramePr>
        <p:xfrm>
          <a:off x="6348256" y="4525804"/>
          <a:ext cx="5713332" cy="304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13332">
                  <a:extLst>
                    <a:ext uri="{9D8B030D-6E8A-4147-A177-3AD203B41FA5}">
                      <a16:colId xmlns:a16="http://schemas.microsoft.com/office/drawing/2014/main" val="3782285720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Complete Probability of P (No) = 3/5 * 1/5 * 4/5  * 3/5 * 5/14  = 0.0206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6731128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7657EDD-735F-ED4D-9519-CDB38677B9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8647422"/>
              </p:ext>
            </p:extLst>
          </p:nvPr>
        </p:nvGraphicFramePr>
        <p:xfrm>
          <a:off x="6344460" y="3429000"/>
          <a:ext cx="1376621" cy="6800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2161">
                  <a:extLst>
                    <a:ext uri="{9D8B030D-6E8A-4147-A177-3AD203B41FA5}">
                      <a16:colId xmlns:a16="http://schemas.microsoft.com/office/drawing/2014/main" val="3021152383"/>
                    </a:ext>
                  </a:extLst>
                </a:gridCol>
                <a:gridCol w="654460">
                  <a:extLst>
                    <a:ext uri="{9D8B030D-6E8A-4147-A177-3AD203B41FA5}">
                      <a16:colId xmlns:a16="http://schemas.microsoft.com/office/drawing/2014/main" val="222059544"/>
                    </a:ext>
                  </a:extLst>
                </a:gridCol>
              </a:tblGrid>
              <a:tr h="22667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Play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231425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No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66574387"/>
                  </a:ext>
                </a:extLst>
              </a:tr>
              <a:tr h="22667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 9/14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</a:rPr>
                        <a:t>  5/14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2944872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8E3AA9-3C82-9648-8313-27E48CDCAFE3}"/>
              </a:ext>
            </a:extLst>
          </p:cNvPr>
          <p:cNvGraphicFramePr>
            <a:graphicFrameLocks noGrp="1"/>
          </p:cNvGraphicFramePr>
          <p:nvPr/>
        </p:nvGraphicFramePr>
        <p:xfrm>
          <a:off x="6344460" y="4184058"/>
          <a:ext cx="5717128" cy="2667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17128">
                  <a:extLst>
                    <a:ext uri="{9D8B030D-6E8A-4147-A177-3AD203B41FA5}">
                      <a16:colId xmlns:a16="http://schemas.microsoft.com/office/drawing/2014/main" val="3491691422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rtl="0" fontAlgn="b"/>
                      <a:r>
                        <a:rPr lang="en-IN" sz="1400" u="none" strike="noStrike" dirty="0">
                          <a:effectLst/>
                        </a:rPr>
                        <a:t>Complete Probability of P (Yes) = 2/9 * 3/9 * 3/9 * 3/9 * 9/14 = 0.0053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3821163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9A5E79-236B-BC46-B618-7BB38E5C33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633797"/>
              </p:ext>
            </p:extLst>
          </p:nvPr>
        </p:nvGraphicFramePr>
        <p:xfrm>
          <a:off x="8140459" y="3616606"/>
          <a:ext cx="2578100" cy="304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78100">
                  <a:extLst>
                    <a:ext uri="{9D8B030D-6E8A-4147-A177-3AD203B41FA5}">
                      <a16:colId xmlns:a16="http://schemas.microsoft.com/office/drawing/2014/main" val="214622388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P(No)  0.0206 &gt; P(Yes) 0.0053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 (Body)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9262283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2AB72503-FEC2-A144-9E1F-35B252840D4A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469266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4A4153-3420-D34C-B6DF-4E614FF6BD23}"/>
              </a:ext>
            </a:extLst>
          </p:cNvPr>
          <p:cNvSpPr/>
          <p:nvPr/>
        </p:nvSpPr>
        <p:spPr>
          <a:xfrm>
            <a:off x="555586" y="765299"/>
            <a:ext cx="1069500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b="1" i="1" dirty="0">
                <a:solidFill>
                  <a:srgbClr val="333333"/>
                </a:solidFill>
                <a:latin typeface="+mj-lt"/>
              </a:rPr>
              <a:t>Pros:</a:t>
            </a:r>
          </a:p>
          <a:p>
            <a:endParaRPr lang="en-IN" dirty="0">
              <a:solidFill>
                <a:srgbClr val="595858"/>
              </a:solidFill>
              <a:latin typeface="roboto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595858"/>
                </a:solidFill>
              </a:rPr>
              <a:t> Easy and Fast.</a:t>
            </a:r>
          </a:p>
          <a:p>
            <a:pPr algn="just"/>
            <a:endParaRPr lang="en-IN" sz="2000" dirty="0">
              <a:solidFill>
                <a:srgbClr val="595858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595858"/>
                </a:solidFill>
              </a:rPr>
              <a:t> When assumption of independence holds, a Naive Bayes classifier performs better compare to other models like logistic regression and you need less training data.</a:t>
            </a:r>
          </a:p>
          <a:p>
            <a:pPr algn="just"/>
            <a:endParaRPr lang="en-IN" sz="2000" dirty="0">
              <a:solidFill>
                <a:srgbClr val="595858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595858"/>
                </a:solidFill>
              </a:rPr>
              <a:t> It perform well in case of categorical input variables compared to numerical variable(s). For numerical variable, normal distribution is assumed (bell curve, which is a strong assumption).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IN" dirty="0">
              <a:solidFill>
                <a:srgbClr val="595858"/>
              </a:solidFill>
              <a:latin typeface="roboto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D44D26-E2CC-F64E-BA98-5025E032E32D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350890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702BC-7850-BC4E-93D4-A0046F1CFA57}"/>
              </a:ext>
            </a:extLst>
          </p:cNvPr>
          <p:cNvSpPr/>
          <p:nvPr/>
        </p:nvSpPr>
        <p:spPr>
          <a:xfrm>
            <a:off x="613459" y="761332"/>
            <a:ext cx="548254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b="1" i="1" dirty="0">
                <a:solidFill>
                  <a:srgbClr val="333333"/>
                </a:solidFill>
                <a:latin typeface="+mj-lt"/>
              </a:rPr>
              <a:t>Cons:</a:t>
            </a:r>
            <a:endParaRPr lang="en-IN" sz="4400" dirty="0">
              <a:solidFill>
                <a:srgbClr val="595858"/>
              </a:solidFill>
              <a:latin typeface="+mj-lt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595858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595858"/>
                </a:solidFill>
              </a:rPr>
              <a:t> Need to use Laplace estimation in </a:t>
            </a:r>
          </a:p>
          <a:p>
            <a:pPr algn="just"/>
            <a:r>
              <a:rPr lang="en-IN" sz="2000" dirty="0">
                <a:solidFill>
                  <a:srgbClr val="595858"/>
                </a:solidFill>
              </a:rPr>
              <a:t>   “Zero Frequency”.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595858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595858"/>
                </a:solidFill>
              </a:rPr>
              <a:t> Assumption of independent predictors.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9C3AAAD-BB20-5042-BC80-94B9360E3E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406456"/>
              </p:ext>
            </p:extLst>
          </p:nvPr>
        </p:nvGraphicFramePr>
        <p:xfrm>
          <a:off x="6241493" y="761332"/>
          <a:ext cx="5337048" cy="5589505"/>
        </p:xfrm>
        <a:graphic>
          <a:graphicData uri="http://schemas.openxmlformats.org/drawingml/2006/table">
            <a:tbl>
              <a:tblPr/>
              <a:tblGrid>
                <a:gridCol w="603883">
                  <a:extLst>
                    <a:ext uri="{9D8B030D-6E8A-4147-A177-3AD203B41FA5}">
                      <a16:colId xmlns:a16="http://schemas.microsoft.com/office/drawing/2014/main" val="325443926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4148599085"/>
                    </a:ext>
                  </a:extLst>
                </a:gridCol>
                <a:gridCol w="912057">
                  <a:extLst>
                    <a:ext uri="{9D8B030D-6E8A-4147-A177-3AD203B41FA5}">
                      <a16:colId xmlns:a16="http://schemas.microsoft.com/office/drawing/2014/main" val="1999622455"/>
                    </a:ext>
                  </a:extLst>
                </a:gridCol>
                <a:gridCol w="1060626">
                  <a:extLst>
                    <a:ext uri="{9D8B030D-6E8A-4147-A177-3AD203B41FA5}">
                      <a16:colId xmlns:a16="http://schemas.microsoft.com/office/drawing/2014/main" val="2232764504"/>
                    </a:ext>
                  </a:extLst>
                </a:gridCol>
                <a:gridCol w="984991">
                  <a:extLst>
                    <a:ext uri="{9D8B030D-6E8A-4147-A177-3AD203B41FA5}">
                      <a16:colId xmlns:a16="http://schemas.microsoft.com/office/drawing/2014/main" val="1159277982"/>
                    </a:ext>
                  </a:extLst>
                </a:gridCol>
                <a:gridCol w="790500">
                  <a:extLst>
                    <a:ext uri="{9D8B030D-6E8A-4147-A177-3AD203B41FA5}">
                      <a16:colId xmlns:a16="http://schemas.microsoft.com/office/drawing/2014/main" val="829684045"/>
                    </a:ext>
                  </a:extLst>
                </a:gridCol>
              </a:tblGrid>
              <a:tr h="36662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1037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81492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236006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79925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1042023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299031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249518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22274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57369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09805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236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6454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25617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76759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405978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7599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28366BD-F90E-7E4D-9CB8-BAC48C523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884779"/>
              </p:ext>
            </p:extLst>
          </p:nvPr>
        </p:nvGraphicFramePr>
        <p:xfrm>
          <a:off x="992997" y="3342284"/>
          <a:ext cx="4868958" cy="272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883">
                  <a:extLst>
                    <a:ext uri="{9D8B030D-6E8A-4147-A177-3AD203B41FA5}">
                      <a16:colId xmlns:a16="http://schemas.microsoft.com/office/drawing/2014/main" val="3722700675"/>
                    </a:ext>
                  </a:extLst>
                </a:gridCol>
                <a:gridCol w="76267">
                  <a:extLst>
                    <a:ext uri="{9D8B030D-6E8A-4147-A177-3AD203B41FA5}">
                      <a16:colId xmlns:a16="http://schemas.microsoft.com/office/drawing/2014/main" val="4182925110"/>
                    </a:ext>
                  </a:extLst>
                </a:gridCol>
                <a:gridCol w="638038">
                  <a:extLst>
                    <a:ext uri="{9D8B030D-6E8A-4147-A177-3AD203B41FA5}">
                      <a16:colId xmlns:a16="http://schemas.microsoft.com/office/drawing/2014/main" val="3106985450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1400515745"/>
                    </a:ext>
                  </a:extLst>
                </a:gridCol>
                <a:gridCol w="114751">
                  <a:extLst>
                    <a:ext uri="{9D8B030D-6E8A-4147-A177-3AD203B41FA5}">
                      <a16:colId xmlns:a16="http://schemas.microsoft.com/office/drawing/2014/main" val="624145252"/>
                    </a:ext>
                  </a:extLst>
                </a:gridCol>
                <a:gridCol w="1192628">
                  <a:extLst>
                    <a:ext uri="{9D8B030D-6E8A-4147-A177-3AD203B41FA5}">
                      <a16:colId xmlns:a16="http://schemas.microsoft.com/office/drawing/2014/main" val="3371758022"/>
                    </a:ext>
                  </a:extLst>
                </a:gridCol>
                <a:gridCol w="638039">
                  <a:extLst>
                    <a:ext uri="{9D8B030D-6E8A-4147-A177-3AD203B41FA5}">
                      <a16:colId xmlns:a16="http://schemas.microsoft.com/office/drawing/2014/main" val="1010681478"/>
                    </a:ext>
                  </a:extLst>
                </a:gridCol>
                <a:gridCol w="603176">
                  <a:extLst>
                    <a:ext uri="{9D8B030D-6E8A-4147-A177-3AD203B41FA5}">
                      <a16:colId xmlns:a16="http://schemas.microsoft.com/office/drawing/2014/main" val="221294094"/>
                    </a:ext>
                  </a:extLst>
                </a:gridCol>
              </a:tblGrid>
              <a:tr h="352422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outlook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temp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19108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Yes 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829472329"/>
                  </a:ext>
                </a:extLst>
              </a:tr>
              <a:tr h="19287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sunny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 2/9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2/9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hot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298729247"/>
                  </a:ext>
                </a:extLst>
              </a:tr>
              <a:tr h="28905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rainy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cool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3/9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670700447"/>
                  </a:ext>
                </a:extLst>
              </a:tr>
              <a:tr h="2789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overcast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highlight>
                            <a:srgbClr val="000000"/>
                          </a:highlight>
                          <a:latin typeface="+mn-lt"/>
                        </a:rPr>
                        <a:t> </a:t>
                      </a:r>
                      <a:r>
                        <a:rPr lang="en-IN" sz="1400" u="none" strike="noStrike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+mn-lt"/>
                        </a:rPr>
                        <a:t>afsfas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highlight>
                          <a:srgbClr val="00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mild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4/9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2/5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3527497832"/>
                  </a:ext>
                </a:extLst>
              </a:tr>
              <a:tr h="154149">
                <a:tc gridSpan="2"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978929934"/>
                  </a:ext>
                </a:extLst>
              </a:tr>
              <a:tr h="26343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humidity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windy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28356"/>
                  </a:ext>
                </a:extLst>
              </a:tr>
              <a:tr h="25059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Yes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 No 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2729467053"/>
                  </a:ext>
                </a:extLst>
              </a:tr>
              <a:tr h="1928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effectLst/>
                          <a:latin typeface="+mn-lt"/>
                        </a:rPr>
                        <a:t>high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</a:t>
                      </a:r>
                      <a:r>
                        <a:rPr lang="en-IN" sz="1400" u="none" strike="noStrike" dirty="0">
                          <a:effectLst/>
                          <a:highlight>
                            <a:srgbClr val="FF0000"/>
                          </a:highlight>
                          <a:latin typeface="+mn-lt"/>
                        </a:rPr>
                        <a:t>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4/5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TRUE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3/5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718720198"/>
                  </a:ext>
                </a:extLst>
              </a:tr>
              <a:tr h="3792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normal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 6/9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1/5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FALSE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6/9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effectLst/>
                          <a:latin typeface="+mn-lt"/>
                        </a:rPr>
                        <a:t>2/5 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5500" marR="15500" marT="15500" marB="0" anchor="b"/>
                </a:tc>
                <a:extLst>
                  <a:ext uri="{0D108BD9-81ED-4DB2-BD59-A6C34878D82A}">
                    <a16:rowId xmlns:a16="http://schemas.microsoft.com/office/drawing/2014/main" val="1205795719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D3558FBD-6C4C-D24A-A812-20A60B2BD35A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3044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E24D29-8AF2-564D-961D-E674E3FF7A42}"/>
              </a:ext>
            </a:extLst>
          </p:cNvPr>
          <p:cNvSpPr/>
          <p:nvPr/>
        </p:nvSpPr>
        <p:spPr>
          <a:xfrm>
            <a:off x="608494" y="778927"/>
            <a:ext cx="60424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  <a:latin typeface="+mj-lt"/>
              </a:rPr>
              <a:t>What is Joint probability 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592647-DF43-CA49-97A0-B93C01E61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382" y="4215113"/>
            <a:ext cx="2916821" cy="19676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74C3729-F9E1-3440-B0EE-34FF803AA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61" y="4307711"/>
            <a:ext cx="2916821" cy="19676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828E02-0D28-A549-B97C-5CFE66DBCB9E}"/>
              </a:ext>
            </a:extLst>
          </p:cNvPr>
          <p:cNvSpPr txBox="1"/>
          <p:nvPr/>
        </p:nvSpPr>
        <p:spPr>
          <a:xfrm>
            <a:off x="573771" y="1566440"/>
            <a:ext cx="110935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dirty="0"/>
              <a:t>For example, suppose we want to know the probability of sum of two dice surface is 12 by rolling two dice at the same time.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66B991-3C76-2543-9F66-51BD55ED19D0}"/>
              </a:ext>
            </a:extLst>
          </p:cNvPr>
          <p:cNvSpPr txBox="1"/>
          <p:nvPr/>
        </p:nvSpPr>
        <p:spPr>
          <a:xfrm>
            <a:off x="571016" y="2512234"/>
            <a:ext cx="55249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Probability of getting 6 dot in first dice = 1/6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6B02A6-6F00-B544-B088-2EB56A6BA1AA}"/>
              </a:ext>
            </a:extLst>
          </p:cNvPr>
          <p:cNvSpPr txBox="1"/>
          <p:nvPr/>
        </p:nvSpPr>
        <p:spPr>
          <a:xfrm>
            <a:off x="580110" y="2844610"/>
            <a:ext cx="5167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Probability of getting 6 dot in second dice = 1/6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24053C-5DCE-704B-B94C-1CE2BBDBE793}"/>
              </a:ext>
            </a:extLst>
          </p:cNvPr>
          <p:cNvSpPr txBox="1"/>
          <p:nvPr/>
        </p:nvSpPr>
        <p:spPr>
          <a:xfrm>
            <a:off x="571016" y="3409972"/>
            <a:ext cx="4583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Joint Probability = 1/6 * 1/6 = </a:t>
            </a:r>
            <a:r>
              <a:rPr lang="en-IN" sz="2000" dirty="0"/>
              <a:t>0.02777</a:t>
            </a:r>
            <a:endParaRPr lang="en-US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B595E3-1DF7-A34B-8A12-6D51CFD2AF31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315390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519FFC-A2A6-9348-8CAA-2B1D75372666}"/>
              </a:ext>
            </a:extLst>
          </p:cNvPr>
          <p:cNvSpPr/>
          <p:nvPr/>
        </p:nvSpPr>
        <p:spPr>
          <a:xfrm>
            <a:off x="578733" y="751344"/>
            <a:ext cx="10961225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4400" b="1" dirty="0">
                <a:solidFill>
                  <a:srgbClr val="333333"/>
                </a:solidFill>
                <a:latin typeface="+mj-lt"/>
              </a:rPr>
              <a:t>Applications :</a:t>
            </a:r>
          </a:p>
          <a:p>
            <a:pPr algn="just"/>
            <a:endParaRPr lang="en-IN" sz="4400" b="1" dirty="0">
              <a:solidFill>
                <a:srgbClr val="333333"/>
              </a:solidFill>
              <a:latin typeface="+mj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333333"/>
                </a:solidFill>
              </a:rPr>
              <a:t>Real time Prediction: </a:t>
            </a:r>
            <a:r>
              <a:rPr lang="en-IN" sz="2000" dirty="0">
                <a:solidFill>
                  <a:srgbClr val="595858"/>
                </a:solidFill>
              </a:rPr>
              <a:t>Naive Bayes is an eager learning classifier and it is sure fast. Thus, it could be used for making predictions in real time.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595858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333333"/>
                </a:solidFill>
              </a:rPr>
              <a:t>Multi class Prediction: </a:t>
            </a:r>
            <a:r>
              <a:rPr lang="en-IN" sz="2000" dirty="0">
                <a:solidFill>
                  <a:srgbClr val="595858"/>
                </a:solidFill>
              </a:rPr>
              <a:t>This algorithm is also well known for multi class prediction feature. Here we can predict the probability of multiple classes of target variable.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595858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333333"/>
                </a:solidFill>
              </a:rPr>
              <a:t>Text classification/ Spam Filtering/ Sentiment Analysis</a:t>
            </a:r>
            <a:endParaRPr lang="en-IN" sz="2000" b="1" dirty="0">
              <a:solidFill>
                <a:srgbClr val="595858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595858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333333"/>
                </a:solidFill>
              </a:rPr>
              <a:t>Recommendation System</a:t>
            </a:r>
            <a:endParaRPr lang="en-IN" sz="2000" b="0" i="0" dirty="0">
              <a:solidFill>
                <a:srgbClr val="595858"/>
              </a:solidFill>
              <a:effectLst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F1C162-482E-614D-96FB-011325239637}"/>
              </a:ext>
            </a:extLst>
          </p:cNvPr>
          <p:cNvSpPr/>
          <p:nvPr/>
        </p:nvSpPr>
        <p:spPr>
          <a:xfrm>
            <a:off x="10134549" y="2160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371015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D37E56-7A2C-5146-9A37-18032807E659}"/>
              </a:ext>
            </a:extLst>
          </p:cNvPr>
          <p:cNvSpPr/>
          <p:nvPr/>
        </p:nvSpPr>
        <p:spPr>
          <a:xfrm>
            <a:off x="3962858" y="2274838"/>
            <a:ext cx="333246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7200" b="1" i="0" dirty="0">
                <a:solidFill>
                  <a:srgbClr val="222635"/>
                </a:solidFill>
                <a:effectLst/>
                <a:latin typeface="+mj-lt"/>
              </a:rPr>
              <a:t>Quick Recap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21FE01-D8ED-9845-9CB1-9BECF228FE47}"/>
              </a:ext>
            </a:extLst>
          </p:cNvPr>
          <p:cNvSpPr/>
          <p:nvPr/>
        </p:nvSpPr>
        <p:spPr>
          <a:xfrm>
            <a:off x="10645421" y="155351"/>
            <a:ext cx="14456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073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D55D4E5-0B92-7E4F-968B-E7B7D66A0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478" y="1047750"/>
            <a:ext cx="88646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3C4702-530D-F841-A264-EECE3D17F1EA}"/>
              </a:ext>
            </a:extLst>
          </p:cNvPr>
          <p:cNvSpPr/>
          <p:nvPr/>
        </p:nvSpPr>
        <p:spPr>
          <a:xfrm>
            <a:off x="10484617" y="251183"/>
            <a:ext cx="14456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754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BCB584-50D6-2145-B111-276CDDB193FA}"/>
              </a:ext>
            </a:extLst>
          </p:cNvPr>
          <p:cNvSpPr/>
          <p:nvPr/>
        </p:nvSpPr>
        <p:spPr>
          <a:xfrm>
            <a:off x="524719" y="2350300"/>
            <a:ext cx="596867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000" dirty="0">
                <a:solidFill>
                  <a:srgbClr val="000000"/>
                </a:solidFill>
                <a:latin typeface="Times" pitchFamily="2" charset="0"/>
              </a:rPr>
              <a:t>A conditional probability is the probability of an event given that another event has occurred. </a:t>
            </a:r>
          </a:p>
          <a:p>
            <a:pPr algn="just"/>
            <a:endParaRPr lang="en-IN" sz="2000" dirty="0">
              <a:solidFill>
                <a:srgbClr val="000000"/>
              </a:solidFill>
              <a:latin typeface="Times" pitchFamily="2" charset="0"/>
            </a:endParaRPr>
          </a:p>
          <a:p>
            <a:pPr algn="just"/>
            <a:r>
              <a:rPr lang="en-IN" sz="2000" dirty="0">
                <a:solidFill>
                  <a:srgbClr val="000000"/>
                </a:solidFill>
                <a:latin typeface="Times" pitchFamily="2" charset="0"/>
              </a:rPr>
              <a:t>For example, what is the probability that the total of two dice will be greater than 8 given that the first die is a 6 ? </a:t>
            </a:r>
          </a:p>
          <a:p>
            <a:pPr algn="just"/>
            <a:endParaRPr lang="en-IN" sz="2000" dirty="0">
              <a:solidFill>
                <a:srgbClr val="000000"/>
              </a:solidFill>
              <a:latin typeface="Times" pitchFamily="2" charset="0"/>
            </a:endParaRPr>
          </a:p>
          <a:p>
            <a:pPr algn="just"/>
            <a:r>
              <a:rPr lang="en-IN" sz="2000" dirty="0"/>
              <a:t>There are four that total more than 8 (6,3; 6,4; 6,5; 6,6). The probability of a total greater than 8 given that the first die is 6 is therefore 4/6 = </a:t>
            </a:r>
            <a:r>
              <a:rPr lang="en-IN" sz="2000" dirty="0">
                <a:highlight>
                  <a:srgbClr val="FF0000"/>
                </a:highlight>
              </a:rPr>
              <a:t>2/3.</a:t>
            </a:r>
            <a:endParaRPr lang="en-IN" sz="2000" dirty="0">
              <a:solidFill>
                <a:srgbClr val="000000"/>
              </a:solidFill>
              <a:highlight>
                <a:srgbClr val="FF0000"/>
              </a:highlight>
              <a:latin typeface="Times" pitchFamily="2" charset="0"/>
            </a:endParaRPr>
          </a:p>
          <a:p>
            <a:pPr algn="just"/>
            <a:endParaRPr lang="en-IN" dirty="0">
              <a:solidFill>
                <a:srgbClr val="000000"/>
              </a:solidFill>
              <a:latin typeface="Times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11C0FB-45E0-9143-A2B5-FA6F16A33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673" y="752451"/>
            <a:ext cx="3480005" cy="212551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AD8634-1462-8B48-9328-47EBAB5FC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845044"/>
              </p:ext>
            </p:extLst>
          </p:nvPr>
        </p:nvGraphicFramePr>
        <p:xfrm>
          <a:off x="6667018" y="752451"/>
          <a:ext cx="1917655" cy="5571090"/>
        </p:xfrm>
        <a:graphic>
          <a:graphicData uri="http://schemas.openxmlformats.org/drawingml/2006/table">
            <a:tbl>
              <a:tblPr/>
              <a:tblGrid>
                <a:gridCol w="639377">
                  <a:extLst>
                    <a:ext uri="{9D8B030D-6E8A-4147-A177-3AD203B41FA5}">
                      <a16:colId xmlns:a16="http://schemas.microsoft.com/office/drawing/2014/main" val="3811726703"/>
                    </a:ext>
                  </a:extLst>
                </a:gridCol>
                <a:gridCol w="682046">
                  <a:extLst>
                    <a:ext uri="{9D8B030D-6E8A-4147-A177-3AD203B41FA5}">
                      <a16:colId xmlns:a16="http://schemas.microsoft.com/office/drawing/2014/main" val="919827498"/>
                    </a:ext>
                  </a:extLst>
                </a:gridCol>
                <a:gridCol w="596232">
                  <a:extLst>
                    <a:ext uri="{9D8B030D-6E8A-4147-A177-3AD203B41FA5}">
                      <a16:colId xmlns:a16="http://schemas.microsoft.com/office/drawing/2014/main" val="1140466456"/>
                    </a:ext>
                  </a:extLst>
                </a:gridCol>
              </a:tblGrid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Dice 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Dice 2 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5060896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5775034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1447949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6611412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4740815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5020741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7309895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4271940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9016758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765162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742648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5223984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6533536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5084706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1047345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7961320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439429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3877653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6635067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181335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004548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7299737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7529665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1862992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3774713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8701039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37153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250179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1994352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5292464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3336656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7846870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142070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3042045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5568432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423541"/>
                  </a:ext>
                </a:extLst>
              </a:tr>
              <a:tr h="150570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800" b="0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263" marR="6263" marT="626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659893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AEB97F36-ABDF-CC42-91A9-DDA9F9D47C88}"/>
              </a:ext>
            </a:extLst>
          </p:cNvPr>
          <p:cNvSpPr/>
          <p:nvPr/>
        </p:nvSpPr>
        <p:spPr>
          <a:xfrm>
            <a:off x="571018" y="567785"/>
            <a:ext cx="587608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  <a:latin typeface="+mj-lt"/>
              </a:rPr>
              <a:t>What is Conditional probability 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8AFDD5-17FB-4241-BA23-95F1E7C79EF2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83776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2846CA06-A405-6944-9FB9-BF4F5B4C26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188" y="1996709"/>
            <a:ext cx="10352833" cy="1215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Bayes’ Theorem finds the probability of an event occurring given the probability of another event that has already occurred. Bayes’ theorem is stated mathematically as the following equation: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"/>
              </a:rPr>
              <a:t> 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to"/>
              </a:rPr>
              <a:t>                          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AutoShape 6" descr=" P(A|B) = \frac{P(B|A) P(A)}{P(B)} ">
            <a:extLst>
              <a:ext uri="{FF2B5EF4-FFF2-40B4-BE49-F238E27FC236}">
                <a16:creationId xmlns:a16="http://schemas.microsoft.com/office/drawing/2014/main" id="{AF18154B-56BB-B14C-A488-1F11EDB794F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423810" y="3040062"/>
            <a:ext cx="2071097" cy="53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235E44-9B43-7246-B147-AC37275BB7E1}"/>
              </a:ext>
            </a:extLst>
          </p:cNvPr>
          <p:cNvSpPr/>
          <p:nvPr/>
        </p:nvSpPr>
        <p:spPr>
          <a:xfrm>
            <a:off x="706188" y="3868668"/>
            <a:ext cx="107796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IN" dirty="0">
                <a:latin typeface="Roboto"/>
              </a:rPr>
              <a:t>B</a:t>
            </a:r>
            <a:r>
              <a:rPr lang="en-IN" sz="2000" dirty="0"/>
              <a:t>asically, we are trying to find probability of event A, given the event B is true. Event B is also termed as </a:t>
            </a:r>
            <a:r>
              <a:rPr lang="en-IN" sz="2000" b="1" dirty="0"/>
              <a:t>evidence</a:t>
            </a:r>
            <a:r>
              <a:rPr lang="en-IN" sz="2000" dirty="0"/>
              <a:t>.</a:t>
            </a:r>
            <a:endParaRPr lang="en-IN" sz="2000" b="0" i="0" dirty="0">
              <a:effectLst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0FB4AA-CAEA-7A4A-AA70-18535474C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36" y="2959775"/>
            <a:ext cx="3238500" cy="6858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E228471-62AC-5141-9FE9-2BA454B0AC13}"/>
              </a:ext>
            </a:extLst>
          </p:cNvPr>
          <p:cNvSpPr/>
          <p:nvPr/>
        </p:nvSpPr>
        <p:spPr>
          <a:xfrm>
            <a:off x="760336" y="894673"/>
            <a:ext cx="56721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  <a:latin typeface="+mj-lt"/>
              </a:rPr>
              <a:t>What is Bays Theorem 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E64BA2-D156-3D46-8368-7EFEC7B39534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18179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B5A70D-BA15-CE4D-8C10-9845D581BD7B}"/>
              </a:ext>
            </a:extLst>
          </p:cNvPr>
          <p:cNvSpPr/>
          <p:nvPr/>
        </p:nvSpPr>
        <p:spPr>
          <a:xfrm>
            <a:off x="497740" y="1868930"/>
            <a:ext cx="1137788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2000" b="1" dirty="0"/>
              <a:t>Assumption:</a:t>
            </a:r>
          </a:p>
          <a:p>
            <a:pPr algn="ctr" fontAlgn="base"/>
            <a:endParaRPr lang="en-IN" sz="2000" dirty="0"/>
          </a:p>
          <a:p>
            <a:pPr fontAlgn="base"/>
            <a:r>
              <a:rPr lang="en-IN" sz="2000" dirty="0"/>
              <a:t>The fundamental Naive Bayes assumption is that each feature makes an:</a:t>
            </a:r>
          </a:p>
          <a:p>
            <a:pPr fontAlgn="base"/>
            <a:endParaRPr lang="en-IN" sz="20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en-IN" sz="2000" dirty="0"/>
              <a:t> Independent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IN" sz="2000" dirty="0"/>
              <a:t> Equal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IN" sz="2000" dirty="0"/>
          </a:p>
          <a:p>
            <a:pPr fontAlgn="base"/>
            <a:r>
              <a:rPr lang="en-IN" sz="2000" dirty="0"/>
              <a:t>contribution to the outcome.</a:t>
            </a:r>
            <a:endParaRPr lang="en-IN" sz="2000" b="0" i="0" dirty="0">
              <a:effectLst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79A5EA-E6F0-9643-AF83-49E215B1CA30}"/>
              </a:ext>
            </a:extLst>
          </p:cNvPr>
          <p:cNvSpPr/>
          <p:nvPr/>
        </p:nvSpPr>
        <p:spPr>
          <a:xfrm>
            <a:off x="497740" y="778926"/>
            <a:ext cx="368421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  <a:latin typeface="+mj-lt"/>
              </a:rPr>
              <a:t>What is Naïve 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C61E51-8653-7E40-B975-FB7EACB0ACA9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F5BE5-73B7-5740-8D35-AFB339EAE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50" y="5010648"/>
            <a:ext cx="32385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906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4B5FA0-9980-9E4C-84A9-0EBF1E662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81" y="1409216"/>
            <a:ext cx="7443567" cy="516520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1E355CB-407E-8546-99E7-C0494B2210D5}"/>
              </a:ext>
            </a:extLst>
          </p:cNvPr>
          <p:cNvSpPr/>
          <p:nvPr/>
        </p:nvSpPr>
        <p:spPr>
          <a:xfrm>
            <a:off x="855481" y="454836"/>
            <a:ext cx="70531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70C0"/>
                </a:solidFill>
                <a:latin typeface="+mj-lt"/>
              </a:rPr>
              <a:t>Naive Bays Theorem Example.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01F133-352A-D046-AB72-1BA829E1F7B6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4077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98FB17C-2466-9244-A09E-E2A3F79FC9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5643047"/>
              </p:ext>
            </p:extLst>
          </p:nvPr>
        </p:nvGraphicFramePr>
        <p:xfrm>
          <a:off x="758951" y="544010"/>
          <a:ext cx="7493798" cy="5589505"/>
        </p:xfrm>
        <a:graphic>
          <a:graphicData uri="http://schemas.openxmlformats.org/drawingml/2006/table">
            <a:tbl>
              <a:tblPr/>
              <a:tblGrid>
                <a:gridCol w="847918">
                  <a:extLst>
                    <a:ext uri="{9D8B030D-6E8A-4147-A177-3AD203B41FA5}">
                      <a16:colId xmlns:a16="http://schemas.microsoft.com/office/drawing/2014/main" val="325443926"/>
                    </a:ext>
                  </a:extLst>
                </a:gridCol>
                <a:gridCol w="1383035">
                  <a:extLst>
                    <a:ext uri="{9D8B030D-6E8A-4147-A177-3AD203B41FA5}">
                      <a16:colId xmlns:a16="http://schemas.microsoft.com/office/drawing/2014/main" val="4148599085"/>
                    </a:ext>
                  </a:extLst>
                </a:gridCol>
                <a:gridCol w="1280627">
                  <a:extLst>
                    <a:ext uri="{9D8B030D-6E8A-4147-A177-3AD203B41FA5}">
                      <a16:colId xmlns:a16="http://schemas.microsoft.com/office/drawing/2014/main" val="1999622455"/>
                    </a:ext>
                  </a:extLst>
                </a:gridCol>
                <a:gridCol w="1489235">
                  <a:extLst>
                    <a:ext uri="{9D8B030D-6E8A-4147-A177-3AD203B41FA5}">
                      <a16:colId xmlns:a16="http://schemas.microsoft.com/office/drawing/2014/main" val="2232764504"/>
                    </a:ext>
                  </a:extLst>
                </a:gridCol>
                <a:gridCol w="1383035">
                  <a:extLst>
                    <a:ext uri="{9D8B030D-6E8A-4147-A177-3AD203B41FA5}">
                      <a16:colId xmlns:a16="http://schemas.microsoft.com/office/drawing/2014/main" val="1159277982"/>
                    </a:ext>
                  </a:extLst>
                </a:gridCol>
                <a:gridCol w="1109948">
                  <a:extLst>
                    <a:ext uri="{9D8B030D-6E8A-4147-A177-3AD203B41FA5}">
                      <a16:colId xmlns:a16="http://schemas.microsoft.com/office/drawing/2014/main" val="829684045"/>
                    </a:ext>
                  </a:extLst>
                </a:gridCol>
              </a:tblGrid>
              <a:tr h="366625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outlook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humidity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1037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81492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236006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79925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1042023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299031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249518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222745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57369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09805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23604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64540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25617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overcast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7675907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mild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4059781"/>
                  </a:ext>
                </a:extLst>
              </a:tr>
              <a:tr h="348192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sunny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cool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TRUE</a:t>
                      </a:r>
                      <a:endParaRPr lang="en-IN" sz="2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  <a:endParaRPr lang="en-IN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51" marR="10351" marT="1035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75997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ABCECB31-75EA-3D4A-A066-7D67083104D2}"/>
              </a:ext>
            </a:extLst>
          </p:cNvPr>
          <p:cNvSpPr/>
          <p:nvPr/>
        </p:nvSpPr>
        <p:spPr>
          <a:xfrm>
            <a:off x="10122974" y="134292"/>
            <a:ext cx="1872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err="1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TechCoreEasy</a:t>
            </a:r>
            <a:endParaRPr lang="en-US" sz="2400" i="1" dirty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2049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4408</Words>
  <Application>Microsoft Macintosh PowerPoint</Application>
  <PresentationFormat>Widescreen</PresentationFormat>
  <Paragraphs>4052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Arial</vt:lpstr>
      <vt:lpstr>Calibri</vt:lpstr>
      <vt:lpstr>Calibri (Body)</vt:lpstr>
      <vt:lpstr>Calibri Light</vt:lpstr>
      <vt:lpstr>Consolas</vt:lpstr>
      <vt:lpstr>roboto</vt:lpstr>
      <vt:lpstr>roboto</vt:lpstr>
      <vt:lpstr>Times</vt:lpstr>
      <vt:lpstr>Office Theme</vt:lpstr>
      <vt:lpstr>Naive Bays Classification Algorithm With Example </vt:lpstr>
      <vt:lpstr>Agenda: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Naive Bays Classification Algorithm With Example </dc:title>
  <dc:creator>Mahavir Teraiya</dc:creator>
  <cp:lastModifiedBy>Mahavir Teraiya</cp:lastModifiedBy>
  <cp:revision>1</cp:revision>
  <dcterms:created xsi:type="dcterms:W3CDTF">2020-03-31T10:03:01Z</dcterms:created>
  <dcterms:modified xsi:type="dcterms:W3CDTF">2020-05-16T12:43:22Z</dcterms:modified>
</cp:coreProperties>
</file>